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0" r:id="rId1"/>
  </p:sldMasterIdLst>
  <p:notesMasterIdLst>
    <p:notesMasterId r:id="rId47"/>
  </p:notesMasterIdLst>
  <p:sldIdLst>
    <p:sldId id="256" r:id="rId2"/>
    <p:sldId id="259" r:id="rId3"/>
    <p:sldId id="260" r:id="rId4"/>
    <p:sldId id="261" r:id="rId5"/>
    <p:sldId id="296" r:id="rId6"/>
    <p:sldId id="297" r:id="rId7"/>
    <p:sldId id="298" r:id="rId8"/>
    <p:sldId id="299" r:id="rId9"/>
    <p:sldId id="300" r:id="rId10"/>
    <p:sldId id="295" r:id="rId11"/>
    <p:sldId id="262" r:id="rId12"/>
    <p:sldId id="263" r:id="rId13"/>
    <p:sldId id="301" r:id="rId14"/>
    <p:sldId id="302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</p:sldIdLst>
  <p:sldSz cx="9144000" cy="6858000" type="screen4x3"/>
  <p:notesSz cx="7099300" cy="10234613"/>
  <p:defaultTextStyle>
    <a:defPPr>
      <a:defRPr lang="it-IT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66"/>
    <a:srgbClr val="0033CC"/>
    <a:srgbClr val="FF3300"/>
    <a:srgbClr val="FCF60E"/>
    <a:srgbClr val="000000"/>
    <a:srgbClr val="7777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92" autoAdjust="0"/>
    <p:restoredTop sz="91324" autoAdjust="0"/>
  </p:normalViewPr>
  <p:slideViewPr>
    <p:cSldViewPr>
      <p:cViewPr varScale="1">
        <p:scale>
          <a:sx n="78" d="100"/>
          <a:sy n="78" d="100"/>
        </p:scale>
        <p:origin x="1613" y="4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D73A9E7-19B1-48D5-9FA4-93FF5A31DDF0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B89ED5AA-7141-4281-9947-FCC98C584276}" type="pres">
      <dgm:prSet presAssocID="{CD73A9E7-19B1-48D5-9FA4-93FF5A31DDF0}" presName="linear" presStyleCnt="0">
        <dgm:presLayoutVars>
          <dgm:animLvl val="lvl"/>
          <dgm:resizeHandles val="exact"/>
        </dgm:presLayoutVars>
      </dgm:prSet>
      <dgm:spPr/>
    </dgm:pt>
  </dgm:ptLst>
  <dgm:cxnLst>
    <dgm:cxn modelId="{1776FDD3-2EA4-4097-9A8F-6CFE3D701A26}" type="presOf" srcId="{CD73A9E7-19B1-48D5-9FA4-93FF5A31DDF0}" destId="{B89ED5AA-7141-4281-9947-FCC98C584276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CD73A9E7-19B1-48D5-9FA4-93FF5A31DDF0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B89ED5AA-7141-4281-9947-FCC98C584276}" type="pres">
      <dgm:prSet presAssocID="{CD73A9E7-19B1-48D5-9FA4-93FF5A31DDF0}" presName="linear" presStyleCnt="0">
        <dgm:presLayoutVars>
          <dgm:animLvl val="lvl"/>
          <dgm:resizeHandles val="exact"/>
        </dgm:presLayoutVars>
      </dgm:prSet>
      <dgm:spPr/>
    </dgm:pt>
  </dgm:ptLst>
  <dgm:cxnLst>
    <dgm:cxn modelId="{397C84B3-8377-4001-A557-59076544CC19}" type="presOf" srcId="{CD73A9E7-19B1-48D5-9FA4-93FF5A31DDF0}" destId="{B89ED5AA-7141-4281-9947-FCC98C584276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CD73A9E7-19B1-48D5-9FA4-93FF5A31DDF0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B89ED5AA-7141-4281-9947-FCC98C584276}" type="pres">
      <dgm:prSet presAssocID="{CD73A9E7-19B1-48D5-9FA4-93FF5A31DDF0}" presName="linear" presStyleCnt="0">
        <dgm:presLayoutVars>
          <dgm:animLvl val="lvl"/>
          <dgm:resizeHandles val="exact"/>
        </dgm:presLayoutVars>
      </dgm:prSet>
      <dgm:spPr/>
    </dgm:pt>
  </dgm:ptLst>
  <dgm:cxnLst>
    <dgm:cxn modelId="{5B3AF32C-6474-4806-9FD8-41E2825C1A56}" type="presOf" srcId="{CD73A9E7-19B1-48D5-9FA4-93FF5A31DDF0}" destId="{B89ED5AA-7141-4281-9947-FCC98C584276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CD73A9E7-19B1-48D5-9FA4-93FF5A31DDF0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B89ED5AA-7141-4281-9947-FCC98C584276}" type="pres">
      <dgm:prSet presAssocID="{CD73A9E7-19B1-48D5-9FA4-93FF5A31DDF0}" presName="linear" presStyleCnt="0">
        <dgm:presLayoutVars>
          <dgm:animLvl val="lvl"/>
          <dgm:resizeHandles val="exact"/>
        </dgm:presLayoutVars>
      </dgm:prSet>
      <dgm:spPr/>
    </dgm:pt>
  </dgm:ptLst>
  <dgm:cxnLst>
    <dgm:cxn modelId="{FE6C3A22-B9E5-4B10-8E1D-11AF8CBBA790}" type="presOf" srcId="{CD73A9E7-19B1-48D5-9FA4-93FF5A31DDF0}" destId="{B89ED5AA-7141-4281-9947-FCC98C584276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CD73A9E7-19B1-48D5-9FA4-93FF5A31DDF0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B89ED5AA-7141-4281-9947-FCC98C584276}" type="pres">
      <dgm:prSet presAssocID="{CD73A9E7-19B1-48D5-9FA4-93FF5A31DDF0}" presName="linear" presStyleCnt="0">
        <dgm:presLayoutVars>
          <dgm:animLvl val="lvl"/>
          <dgm:resizeHandles val="exact"/>
        </dgm:presLayoutVars>
      </dgm:prSet>
      <dgm:spPr/>
    </dgm:pt>
  </dgm:ptLst>
  <dgm:cxnLst>
    <dgm:cxn modelId="{6CE13AD3-9200-4E6C-BE7C-4C941D7E99C6}" type="presOf" srcId="{CD73A9E7-19B1-48D5-9FA4-93FF5A31DDF0}" destId="{B89ED5AA-7141-4281-9947-FCC98C584276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CD73A9E7-19B1-48D5-9FA4-93FF5A31DDF0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B89ED5AA-7141-4281-9947-FCC98C584276}" type="pres">
      <dgm:prSet presAssocID="{CD73A9E7-19B1-48D5-9FA4-93FF5A31DDF0}" presName="linear" presStyleCnt="0">
        <dgm:presLayoutVars>
          <dgm:animLvl val="lvl"/>
          <dgm:resizeHandles val="exact"/>
        </dgm:presLayoutVars>
      </dgm:prSet>
      <dgm:spPr/>
    </dgm:pt>
  </dgm:ptLst>
  <dgm:cxnLst>
    <dgm:cxn modelId="{69DF2AD4-B9D2-4BF8-BA93-B36A46E3C6E9}" type="presOf" srcId="{CD73A9E7-19B1-48D5-9FA4-93FF5A31DDF0}" destId="{B89ED5AA-7141-4281-9947-FCC98C584276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CD73A9E7-19B1-48D5-9FA4-93FF5A31DDF0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B89ED5AA-7141-4281-9947-FCC98C584276}" type="pres">
      <dgm:prSet presAssocID="{CD73A9E7-19B1-48D5-9FA4-93FF5A31DDF0}" presName="linear" presStyleCnt="0">
        <dgm:presLayoutVars>
          <dgm:animLvl val="lvl"/>
          <dgm:resizeHandles val="exact"/>
        </dgm:presLayoutVars>
      </dgm:prSet>
      <dgm:spPr/>
    </dgm:pt>
  </dgm:ptLst>
  <dgm:cxnLst>
    <dgm:cxn modelId="{E1EB79A8-1C80-4BC4-8796-5B8FB0AD060B}" type="presOf" srcId="{CD73A9E7-19B1-48D5-9FA4-93FF5A31DDF0}" destId="{B89ED5AA-7141-4281-9947-FCC98C584276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CD73A9E7-19B1-48D5-9FA4-93FF5A31DDF0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B89ED5AA-7141-4281-9947-FCC98C584276}" type="pres">
      <dgm:prSet presAssocID="{CD73A9E7-19B1-48D5-9FA4-93FF5A31DDF0}" presName="linear" presStyleCnt="0">
        <dgm:presLayoutVars>
          <dgm:animLvl val="lvl"/>
          <dgm:resizeHandles val="exact"/>
        </dgm:presLayoutVars>
      </dgm:prSet>
      <dgm:spPr/>
    </dgm:pt>
  </dgm:ptLst>
  <dgm:cxnLst>
    <dgm:cxn modelId="{0DF53734-516C-4D2C-8110-FAFCFA1E2825}" type="presOf" srcId="{CD73A9E7-19B1-48D5-9FA4-93FF5A31DDF0}" destId="{B89ED5AA-7141-4281-9947-FCC98C584276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CD73A9E7-19B1-48D5-9FA4-93FF5A31DDF0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B89ED5AA-7141-4281-9947-FCC98C584276}" type="pres">
      <dgm:prSet presAssocID="{CD73A9E7-19B1-48D5-9FA4-93FF5A31DDF0}" presName="linear" presStyleCnt="0">
        <dgm:presLayoutVars>
          <dgm:animLvl val="lvl"/>
          <dgm:resizeHandles val="exact"/>
        </dgm:presLayoutVars>
      </dgm:prSet>
      <dgm:spPr/>
    </dgm:pt>
  </dgm:ptLst>
  <dgm:cxnLst>
    <dgm:cxn modelId="{D8E1A513-0E1F-43C5-8436-6884C82874C7}" type="presOf" srcId="{CD73A9E7-19B1-48D5-9FA4-93FF5A31DDF0}" destId="{B89ED5AA-7141-4281-9947-FCC98C584276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CD73A9E7-19B1-48D5-9FA4-93FF5A31DDF0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B89ED5AA-7141-4281-9947-FCC98C584276}" type="pres">
      <dgm:prSet presAssocID="{CD73A9E7-19B1-48D5-9FA4-93FF5A31DDF0}" presName="linear" presStyleCnt="0">
        <dgm:presLayoutVars>
          <dgm:animLvl val="lvl"/>
          <dgm:resizeHandles val="exact"/>
        </dgm:presLayoutVars>
      </dgm:prSet>
      <dgm:spPr/>
    </dgm:pt>
  </dgm:ptLst>
  <dgm:cxnLst>
    <dgm:cxn modelId="{0A830772-5B85-45A3-9D76-A57F25077BE4}" type="presOf" srcId="{CD73A9E7-19B1-48D5-9FA4-93FF5A31DDF0}" destId="{B89ED5AA-7141-4281-9947-FCC98C584276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CD73A9E7-19B1-48D5-9FA4-93FF5A31DDF0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B89ED5AA-7141-4281-9947-FCC98C584276}" type="pres">
      <dgm:prSet presAssocID="{CD73A9E7-19B1-48D5-9FA4-93FF5A31DDF0}" presName="linear" presStyleCnt="0">
        <dgm:presLayoutVars>
          <dgm:animLvl val="lvl"/>
          <dgm:resizeHandles val="exact"/>
        </dgm:presLayoutVars>
      </dgm:prSet>
      <dgm:spPr/>
    </dgm:pt>
  </dgm:ptLst>
  <dgm:cxnLst>
    <dgm:cxn modelId="{8815F5C5-E644-4A38-9171-FB383BF5A6FE}" type="presOf" srcId="{CD73A9E7-19B1-48D5-9FA4-93FF5A31DDF0}" destId="{B89ED5AA-7141-4281-9947-FCC98C584276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D73A9E7-19B1-48D5-9FA4-93FF5A31DDF0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B89ED5AA-7141-4281-9947-FCC98C584276}" type="pres">
      <dgm:prSet presAssocID="{CD73A9E7-19B1-48D5-9FA4-93FF5A31DDF0}" presName="linear" presStyleCnt="0">
        <dgm:presLayoutVars>
          <dgm:animLvl val="lvl"/>
          <dgm:resizeHandles val="exact"/>
        </dgm:presLayoutVars>
      </dgm:prSet>
      <dgm:spPr/>
    </dgm:pt>
  </dgm:ptLst>
  <dgm:cxnLst>
    <dgm:cxn modelId="{3296AC58-9E3E-4C5C-BBAD-E6535A0544F7}" type="presOf" srcId="{CD73A9E7-19B1-48D5-9FA4-93FF5A31DDF0}" destId="{B89ED5AA-7141-4281-9947-FCC98C584276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CD73A9E7-19B1-48D5-9FA4-93FF5A31DDF0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B89ED5AA-7141-4281-9947-FCC98C584276}" type="pres">
      <dgm:prSet presAssocID="{CD73A9E7-19B1-48D5-9FA4-93FF5A31DDF0}" presName="linear" presStyleCnt="0">
        <dgm:presLayoutVars>
          <dgm:animLvl val="lvl"/>
          <dgm:resizeHandles val="exact"/>
        </dgm:presLayoutVars>
      </dgm:prSet>
      <dgm:spPr/>
    </dgm:pt>
  </dgm:ptLst>
  <dgm:cxnLst>
    <dgm:cxn modelId="{61856D6C-1E64-4502-8B99-ACFF3AE35EC1}" type="presOf" srcId="{CD73A9E7-19B1-48D5-9FA4-93FF5A31DDF0}" destId="{B89ED5AA-7141-4281-9947-FCC98C584276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CD73A9E7-19B1-48D5-9FA4-93FF5A31DDF0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B89ED5AA-7141-4281-9947-FCC98C584276}" type="pres">
      <dgm:prSet presAssocID="{CD73A9E7-19B1-48D5-9FA4-93FF5A31DDF0}" presName="linear" presStyleCnt="0">
        <dgm:presLayoutVars>
          <dgm:animLvl val="lvl"/>
          <dgm:resizeHandles val="exact"/>
        </dgm:presLayoutVars>
      </dgm:prSet>
      <dgm:spPr/>
    </dgm:pt>
  </dgm:ptLst>
  <dgm:cxnLst>
    <dgm:cxn modelId="{2825F1E7-F569-4B80-9F69-D1244BEDF425}" type="presOf" srcId="{CD73A9E7-19B1-48D5-9FA4-93FF5A31DDF0}" destId="{B89ED5AA-7141-4281-9947-FCC98C584276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CD73A9E7-19B1-48D5-9FA4-93FF5A31DDF0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B89ED5AA-7141-4281-9947-FCC98C584276}" type="pres">
      <dgm:prSet presAssocID="{CD73A9E7-19B1-48D5-9FA4-93FF5A31DDF0}" presName="linear" presStyleCnt="0">
        <dgm:presLayoutVars>
          <dgm:animLvl val="lvl"/>
          <dgm:resizeHandles val="exact"/>
        </dgm:presLayoutVars>
      </dgm:prSet>
      <dgm:spPr/>
    </dgm:pt>
  </dgm:ptLst>
  <dgm:cxnLst>
    <dgm:cxn modelId="{63AE377A-66BA-4206-8334-51180855AF35}" type="presOf" srcId="{CD73A9E7-19B1-48D5-9FA4-93FF5A31DDF0}" destId="{B89ED5AA-7141-4281-9947-FCC98C584276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CD73A9E7-19B1-48D5-9FA4-93FF5A31DDF0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B89ED5AA-7141-4281-9947-FCC98C584276}" type="pres">
      <dgm:prSet presAssocID="{CD73A9E7-19B1-48D5-9FA4-93FF5A31DDF0}" presName="linear" presStyleCnt="0">
        <dgm:presLayoutVars>
          <dgm:animLvl val="lvl"/>
          <dgm:resizeHandles val="exact"/>
        </dgm:presLayoutVars>
      </dgm:prSet>
      <dgm:spPr/>
    </dgm:pt>
  </dgm:ptLst>
  <dgm:cxnLst>
    <dgm:cxn modelId="{06C86545-C202-46C0-B60C-F3A00F13963A}" type="presOf" srcId="{CD73A9E7-19B1-48D5-9FA4-93FF5A31DDF0}" destId="{B89ED5AA-7141-4281-9947-FCC98C584276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CD73A9E7-19B1-48D5-9FA4-93FF5A31DDF0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B89ED5AA-7141-4281-9947-FCC98C584276}" type="pres">
      <dgm:prSet presAssocID="{CD73A9E7-19B1-48D5-9FA4-93FF5A31DDF0}" presName="linear" presStyleCnt="0">
        <dgm:presLayoutVars>
          <dgm:animLvl val="lvl"/>
          <dgm:resizeHandles val="exact"/>
        </dgm:presLayoutVars>
      </dgm:prSet>
      <dgm:spPr/>
    </dgm:pt>
  </dgm:ptLst>
  <dgm:cxnLst>
    <dgm:cxn modelId="{B53D6F40-B4F2-40C6-AFBC-A3F05349C1D0}" type="presOf" srcId="{CD73A9E7-19B1-48D5-9FA4-93FF5A31DDF0}" destId="{B89ED5AA-7141-4281-9947-FCC98C584276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D73A9E7-19B1-48D5-9FA4-93FF5A31DDF0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B89ED5AA-7141-4281-9947-FCC98C584276}" type="pres">
      <dgm:prSet presAssocID="{CD73A9E7-19B1-48D5-9FA4-93FF5A31DDF0}" presName="linear" presStyleCnt="0">
        <dgm:presLayoutVars>
          <dgm:animLvl val="lvl"/>
          <dgm:resizeHandles val="exact"/>
        </dgm:presLayoutVars>
      </dgm:prSet>
      <dgm:spPr/>
    </dgm:pt>
  </dgm:ptLst>
  <dgm:cxnLst>
    <dgm:cxn modelId="{15B8C12B-0DF8-4723-A80F-5751C0823FAE}" type="presOf" srcId="{CD73A9E7-19B1-48D5-9FA4-93FF5A31DDF0}" destId="{B89ED5AA-7141-4281-9947-FCC98C584276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D73A9E7-19B1-48D5-9FA4-93FF5A31DDF0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B89ED5AA-7141-4281-9947-FCC98C584276}" type="pres">
      <dgm:prSet presAssocID="{CD73A9E7-19B1-48D5-9FA4-93FF5A31DDF0}" presName="linear" presStyleCnt="0">
        <dgm:presLayoutVars>
          <dgm:animLvl val="lvl"/>
          <dgm:resizeHandles val="exact"/>
        </dgm:presLayoutVars>
      </dgm:prSet>
      <dgm:spPr/>
    </dgm:pt>
  </dgm:ptLst>
  <dgm:cxnLst>
    <dgm:cxn modelId="{15B8C12B-0DF8-4723-A80F-5751C0823FAE}" type="presOf" srcId="{CD73A9E7-19B1-48D5-9FA4-93FF5A31DDF0}" destId="{B89ED5AA-7141-4281-9947-FCC98C584276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D73A9E7-19B1-48D5-9FA4-93FF5A31DDF0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B89ED5AA-7141-4281-9947-FCC98C584276}" type="pres">
      <dgm:prSet presAssocID="{CD73A9E7-19B1-48D5-9FA4-93FF5A31DDF0}" presName="linear" presStyleCnt="0">
        <dgm:presLayoutVars>
          <dgm:animLvl val="lvl"/>
          <dgm:resizeHandles val="exact"/>
        </dgm:presLayoutVars>
      </dgm:prSet>
      <dgm:spPr/>
    </dgm:pt>
  </dgm:ptLst>
  <dgm:cxnLst>
    <dgm:cxn modelId="{15B8C12B-0DF8-4723-A80F-5751C0823FAE}" type="presOf" srcId="{CD73A9E7-19B1-48D5-9FA4-93FF5A31DDF0}" destId="{B89ED5AA-7141-4281-9947-FCC98C584276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CD73A9E7-19B1-48D5-9FA4-93FF5A31DDF0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B89ED5AA-7141-4281-9947-FCC98C584276}" type="pres">
      <dgm:prSet presAssocID="{CD73A9E7-19B1-48D5-9FA4-93FF5A31DDF0}" presName="linear" presStyleCnt="0">
        <dgm:presLayoutVars>
          <dgm:animLvl val="lvl"/>
          <dgm:resizeHandles val="exact"/>
        </dgm:presLayoutVars>
      </dgm:prSet>
      <dgm:spPr/>
    </dgm:pt>
  </dgm:ptLst>
  <dgm:cxnLst>
    <dgm:cxn modelId="{65BDBF6C-F7D7-4BB8-A702-633D9B89F54E}" type="presOf" srcId="{CD73A9E7-19B1-48D5-9FA4-93FF5A31DDF0}" destId="{B89ED5AA-7141-4281-9947-FCC98C584276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CD73A9E7-19B1-48D5-9FA4-93FF5A31DDF0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B89ED5AA-7141-4281-9947-FCC98C584276}" type="pres">
      <dgm:prSet presAssocID="{CD73A9E7-19B1-48D5-9FA4-93FF5A31DDF0}" presName="linear" presStyleCnt="0">
        <dgm:presLayoutVars>
          <dgm:animLvl val="lvl"/>
          <dgm:resizeHandles val="exact"/>
        </dgm:presLayoutVars>
      </dgm:prSet>
      <dgm:spPr/>
    </dgm:pt>
  </dgm:ptLst>
  <dgm:cxnLst>
    <dgm:cxn modelId="{3DB8804F-5B2E-4331-BE3A-DA6A8AAD1182}" type="presOf" srcId="{CD73A9E7-19B1-48D5-9FA4-93FF5A31DDF0}" destId="{B89ED5AA-7141-4281-9947-FCC98C584276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CD73A9E7-19B1-48D5-9FA4-93FF5A31DDF0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B89ED5AA-7141-4281-9947-FCC98C584276}" type="pres">
      <dgm:prSet presAssocID="{CD73A9E7-19B1-48D5-9FA4-93FF5A31DDF0}" presName="linear" presStyleCnt="0">
        <dgm:presLayoutVars>
          <dgm:animLvl val="lvl"/>
          <dgm:resizeHandles val="exact"/>
        </dgm:presLayoutVars>
      </dgm:prSet>
      <dgm:spPr/>
    </dgm:pt>
  </dgm:ptLst>
  <dgm:cxnLst>
    <dgm:cxn modelId="{3DB8804F-5B2E-4331-BE3A-DA6A8AAD1182}" type="presOf" srcId="{CD73A9E7-19B1-48D5-9FA4-93FF5A31DDF0}" destId="{B89ED5AA-7141-4281-9947-FCC98C584276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CD73A9E7-19B1-48D5-9FA4-93FF5A31DDF0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B89ED5AA-7141-4281-9947-FCC98C584276}" type="pres">
      <dgm:prSet presAssocID="{CD73A9E7-19B1-48D5-9FA4-93FF5A31DDF0}" presName="linear" presStyleCnt="0">
        <dgm:presLayoutVars>
          <dgm:animLvl val="lvl"/>
          <dgm:resizeHandles val="exact"/>
        </dgm:presLayoutVars>
      </dgm:prSet>
      <dgm:spPr/>
    </dgm:pt>
  </dgm:ptLst>
  <dgm:cxnLst>
    <dgm:cxn modelId="{3DB8804F-5B2E-4331-BE3A-DA6A8AAD1182}" type="presOf" srcId="{CD73A9E7-19B1-48D5-9FA4-93FF5A31DDF0}" destId="{B89ED5AA-7141-4281-9947-FCC98C584276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defTabSz="990600" eaLnBrk="0" hangingPunct="0">
              <a:defRPr sz="1300"/>
            </a:lvl1pPr>
          </a:lstStyle>
          <a:p>
            <a:endParaRPr lang="it-IT" altLang="it-IT"/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defTabSz="990600" eaLnBrk="0" hangingPunct="0">
              <a:defRPr sz="1300"/>
            </a:lvl1pPr>
          </a:lstStyle>
          <a:p>
            <a:fld id="{DD61B50A-C35E-4A26-B5D8-8A33396BF9C6}" type="datetimeFigureOut">
              <a:rPr lang="it-IT" altLang="it-IT"/>
              <a:pPr/>
              <a:t>23/10/2024</a:t>
            </a:fld>
            <a:endParaRPr lang="it-IT" altLang="it-IT"/>
          </a:p>
        </p:txBody>
      </p:sp>
      <p:sp>
        <p:nvSpPr>
          <p:cNvPr id="3277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0600" y="768350"/>
            <a:ext cx="5118100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327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860925"/>
            <a:ext cx="5680075" cy="4605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it-IT" altLang="it-IT"/>
              <a:t>Fare clic per modificare gli stili del testo dello schema</a:t>
            </a:r>
          </a:p>
          <a:p>
            <a:pPr lvl="1"/>
            <a:r>
              <a:rPr lang="it-IT" altLang="it-IT"/>
              <a:t>Secondo livello</a:t>
            </a:r>
          </a:p>
          <a:p>
            <a:pPr lvl="2"/>
            <a:r>
              <a:rPr lang="it-IT" altLang="it-IT"/>
              <a:t>Terzo livello</a:t>
            </a:r>
          </a:p>
          <a:p>
            <a:pPr lvl="3"/>
            <a:r>
              <a:rPr lang="it-IT" altLang="it-IT"/>
              <a:t>Quarto livello</a:t>
            </a:r>
          </a:p>
          <a:p>
            <a:pPr lvl="4"/>
            <a:r>
              <a:rPr lang="it-IT" altLang="it-IT"/>
              <a:t>Quinto livello</a:t>
            </a:r>
          </a:p>
        </p:txBody>
      </p:sp>
      <p:sp>
        <p:nvSpPr>
          <p:cNvPr id="327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defTabSz="990600" eaLnBrk="0" hangingPunct="0">
              <a:defRPr sz="1300"/>
            </a:lvl1pPr>
          </a:lstStyle>
          <a:p>
            <a:endParaRPr lang="it-IT" altLang="it-IT"/>
          </a:p>
        </p:txBody>
      </p:sp>
      <p:sp>
        <p:nvSpPr>
          <p:cNvPr id="327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defTabSz="990600" eaLnBrk="0" hangingPunct="0">
              <a:defRPr sz="1300"/>
            </a:lvl1pPr>
          </a:lstStyle>
          <a:p>
            <a:fld id="{865C395B-2FA4-4855-91F9-0EFDB33357B6}" type="slidenum">
              <a:rPr lang="it-IT" altLang="it-IT"/>
              <a:pPr/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3718938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0"/>
          <p:cNvSpPr/>
          <p:nvPr/>
        </p:nvSpPr>
        <p:spPr>
          <a:xfrm>
            <a:off x="0" y="0"/>
            <a:ext cx="752475" cy="6858000"/>
          </a:xfrm>
          <a:prstGeom prst="rect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50000">
                <a:schemeClr val="accent1"/>
              </a:gs>
              <a:gs pos="100000">
                <a:schemeClr val="accent6">
                  <a:lumMod val="75000"/>
                </a:schemeClr>
              </a:gs>
            </a:gsLst>
            <a:lin ang="5400000" scaled="0"/>
          </a:gradFill>
          <a:ln>
            <a:noFill/>
          </a:ln>
          <a:effectLst>
            <a:innerShdw blurRad="190500" dist="25400">
              <a:prstClr val="black">
                <a:alpha val="6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en-US" altLang="it-IT">
              <a:solidFill>
                <a:srgbClr val="FFFFFF"/>
              </a:solidFill>
            </a:endParaRPr>
          </a:p>
        </p:txBody>
      </p:sp>
      <p:grpSp>
        <p:nvGrpSpPr>
          <p:cNvPr id="5" name="Group 6"/>
          <p:cNvGrpSpPr/>
          <p:nvPr/>
        </p:nvGrpSpPr>
        <p:grpSpPr>
          <a:xfrm>
            <a:off x="7467600" y="209550"/>
            <a:ext cx="657226" cy="431800"/>
            <a:chOff x="7467600" y="209550"/>
            <a:chExt cx="657226" cy="431800"/>
          </a:xfrm>
          <a:solidFill>
            <a:schemeClr val="tx2">
              <a:lumMod val="60000"/>
              <a:lumOff val="40000"/>
            </a:schemeClr>
          </a:solidFill>
        </p:grpSpPr>
        <p:sp>
          <p:nvSpPr>
            <p:cNvPr id="6" name="Freeform 5"/>
            <p:cNvSpPr>
              <a:spLocks/>
            </p:cNvSpPr>
            <p:nvPr/>
          </p:nvSpPr>
          <p:spPr bwMode="auto">
            <a:xfrm>
              <a:off x="7467600" y="209550"/>
              <a:ext cx="242887" cy="431800"/>
            </a:xfrm>
            <a:custGeom>
              <a:avLst/>
              <a:gdLst/>
              <a:ahLst/>
              <a:cxnLst>
                <a:cxn ang="0">
                  <a:pos x="62" y="0"/>
                </a:cxn>
                <a:cxn ang="0">
                  <a:pos x="0" y="0"/>
                </a:cxn>
                <a:cxn ang="0">
                  <a:pos x="89" y="136"/>
                </a:cxn>
                <a:cxn ang="0">
                  <a:pos x="89" y="136"/>
                </a:cxn>
                <a:cxn ang="0">
                  <a:pos x="0" y="272"/>
                </a:cxn>
                <a:cxn ang="0">
                  <a:pos x="62" y="272"/>
                </a:cxn>
                <a:cxn ang="0">
                  <a:pos x="153" y="136"/>
                </a:cxn>
                <a:cxn ang="0">
                  <a:pos x="62" y="0"/>
                </a:cxn>
              </a:cxnLst>
              <a:rect l="0" t="0" r="r" b="b"/>
              <a:pathLst>
                <a:path w="153" h="272">
                  <a:moveTo>
                    <a:pt x="62" y="0"/>
                  </a:moveTo>
                  <a:lnTo>
                    <a:pt x="0" y="0"/>
                  </a:lnTo>
                  <a:lnTo>
                    <a:pt x="89" y="136"/>
                  </a:lnTo>
                  <a:lnTo>
                    <a:pt x="89" y="136"/>
                  </a:lnTo>
                  <a:lnTo>
                    <a:pt x="0" y="272"/>
                  </a:lnTo>
                  <a:lnTo>
                    <a:pt x="62" y="272"/>
                  </a:lnTo>
                  <a:lnTo>
                    <a:pt x="153" y="136"/>
                  </a:lnTo>
                  <a:lnTo>
                    <a:pt x="62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cs typeface="+mn-cs"/>
              </a:endParaRPr>
            </a:p>
          </p:txBody>
        </p:sp>
        <p:sp>
          <p:nvSpPr>
            <p:cNvPr id="7" name="Freeform 5"/>
            <p:cNvSpPr>
              <a:spLocks/>
            </p:cNvSpPr>
            <p:nvPr/>
          </p:nvSpPr>
          <p:spPr bwMode="auto">
            <a:xfrm>
              <a:off x="7677151" y="209550"/>
              <a:ext cx="242887" cy="431800"/>
            </a:xfrm>
            <a:custGeom>
              <a:avLst/>
              <a:gdLst/>
              <a:ahLst/>
              <a:cxnLst>
                <a:cxn ang="0">
                  <a:pos x="62" y="0"/>
                </a:cxn>
                <a:cxn ang="0">
                  <a:pos x="0" y="0"/>
                </a:cxn>
                <a:cxn ang="0">
                  <a:pos x="89" y="136"/>
                </a:cxn>
                <a:cxn ang="0">
                  <a:pos x="89" y="136"/>
                </a:cxn>
                <a:cxn ang="0">
                  <a:pos x="0" y="272"/>
                </a:cxn>
                <a:cxn ang="0">
                  <a:pos x="62" y="272"/>
                </a:cxn>
                <a:cxn ang="0">
                  <a:pos x="153" y="136"/>
                </a:cxn>
                <a:cxn ang="0">
                  <a:pos x="62" y="0"/>
                </a:cxn>
              </a:cxnLst>
              <a:rect l="0" t="0" r="r" b="b"/>
              <a:pathLst>
                <a:path w="153" h="272">
                  <a:moveTo>
                    <a:pt x="62" y="0"/>
                  </a:moveTo>
                  <a:lnTo>
                    <a:pt x="0" y="0"/>
                  </a:lnTo>
                  <a:lnTo>
                    <a:pt x="89" y="136"/>
                  </a:lnTo>
                  <a:lnTo>
                    <a:pt x="89" y="136"/>
                  </a:lnTo>
                  <a:lnTo>
                    <a:pt x="0" y="272"/>
                  </a:lnTo>
                  <a:lnTo>
                    <a:pt x="62" y="272"/>
                  </a:lnTo>
                  <a:lnTo>
                    <a:pt x="153" y="136"/>
                  </a:lnTo>
                  <a:lnTo>
                    <a:pt x="62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cs typeface="+mn-cs"/>
              </a:endParaRPr>
            </a:p>
          </p:txBody>
        </p:sp>
        <p:sp>
          <p:nvSpPr>
            <p:cNvPr id="8" name="Freeform 5"/>
            <p:cNvSpPr>
              <a:spLocks/>
            </p:cNvSpPr>
            <p:nvPr/>
          </p:nvSpPr>
          <p:spPr bwMode="auto">
            <a:xfrm>
              <a:off x="7881939" y="209550"/>
              <a:ext cx="242887" cy="431800"/>
            </a:xfrm>
            <a:custGeom>
              <a:avLst/>
              <a:gdLst/>
              <a:ahLst/>
              <a:cxnLst>
                <a:cxn ang="0">
                  <a:pos x="62" y="0"/>
                </a:cxn>
                <a:cxn ang="0">
                  <a:pos x="0" y="0"/>
                </a:cxn>
                <a:cxn ang="0">
                  <a:pos x="89" y="136"/>
                </a:cxn>
                <a:cxn ang="0">
                  <a:pos x="89" y="136"/>
                </a:cxn>
                <a:cxn ang="0">
                  <a:pos x="0" y="272"/>
                </a:cxn>
                <a:cxn ang="0">
                  <a:pos x="62" y="272"/>
                </a:cxn>
                <a:cxn ang="0">
                  <a:pos x="153" y="136"/>
                </a:cxn>
                <a:cxn ang="0">
                  <a:pos x="62" y="0"/>
                </a:cxn>
              </a:cxnLst>
              <a:rect l="0" t="0" r="r" b="b"/>
              <a:pathLst>
                <a:path w="153" h="272">
                  <a:moveTo>
                    <a:pt x="62" y="0"/>
                  </a:moveTo>
                  <a:lnTo>
                    <a:pt x="0" y="0"/>
                  </a:lnTo>
                  <a:lnTo>
                    <a:pt x="89" y="136"/>
                  </a:lnTo>
                  <a:lnTo>
                    <a:pt x="89" y="136"/>
                  </a:lnTo>
                  <a:lnTo>
                    <a:pt x="0" y="272"/>
                  </a:lnTo>
                  <a:lnTo>
                    <a:pt x="62" y="272"/>
                  </a:lnTo>
                  <a:lnTo>
                    <a:pt x="153" y="136"/>
                  </a:lnTo>
                  <a:lnTo>
                    <a:pt x="62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6152" y="1267485"/>
            <a:ext cx="7235981" cy="5133316"/>
          </a:xfrm>
        </p:spPr>
        <p:txBody>
          <a:bodyPr/>
          <a:lstStyle>
            <a:lvl1pPr>
              <a:defRPr sz="11500"/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6151" y="201702"/>
            <a:ext cx="6189583" cy="949569"/>
          </a:xfrm>
        </p:spPr>
        <p:txBody>
          <a:bodyPr>
            <a:normAutofit/>
          </a:bodyPr>
          <a:lstStyle>
            <a:lvl1pPr marL="0" indent="0" algn="r">
              <a:buNone/>
              <a:defRPr sz="2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4D8E783-8079-41CE-86FE-D0879969241C}" type="datetime1">
              <a:rPr lang="it-IT" altLang="it-IT"/>
              <a:pPr/>
              <a:t>23/10/2024</a:t>
            </a:fld>
            <a:endParaRPr lang="it-IT" altLang="it-IT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it-IT" altLang="it-IT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50225" y="236538"/>
            <a:ext cx="785813" cy="365125"/>
          </a:xfrm>
        </p:spPr>
        <p:txBody>
          <a:bodyPr/>
          <a:lstStyle>
            <a:lvl1pPr>
              <a:defRPr sz="1400"/>
            </a:lvl1pPr>
          </a:lstStyle>
          <a:p>
            <a:fld id="{B405C8BF-EA0B-430F-AD6C-E96C4A507BC2}" type="slidenum">
              <a:rPr lang="it-IT" altLang="it-IT"/>
              <a:pPr/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882226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it-IT" altLang="it-IT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133AF5DB-87D7-410E-91EB-C785BBD8CB1B}" type="slidenum">
              <a:rPr lang="it-IT" altLang="it-IT"/>
              <a:pPr/>
              <a:t>‹N›</a:t>
            </a:fld>
            <a:endParaRPr lang="it-IT" altLang="it-IT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908AFC03-055A-4585-9508-34D5F9F66E30}" type="datetime1">
              <a:rPr lang="it-IT" altLang="it-IT"/>
              <a:pPr/>
              <a:t>23/10/2024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33642973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it-IT" altLang="it-IT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E48E20DA-9C13-4D33-BD4D-288A6E39B581}" type="slidenum">
              <a:rPr lang="it-IT" altLang="it-IT"/>
              <a:pPr/>
              <a:t>‹N›</a:t>
            </a:fld>
            <a:endParaRPr lang="it-IT" altLang="it-IT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9074F186-1090-4620-B6EF-243D73A1996D}" type="datetime1">
              <a:rPr lang="it-IT" altLang="it-IT"/>
              <a:pPr/>
              <a:t>23/10/2024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9583391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257800"/>
            <a:ext cx="7239000" cy="1143000"/>
          </a:xfrm>
        </p:spPr>
        <p:txBody>
          <a:bodyPr/>
          <a:lstStyle>
            <a:lvl1pPr algn="l">
              <a:defRPr sz="7200" baseline="0">
                <a:ln w="12700">
                  <a:solidFill>
                    <a:schemeClr val="tx2"/>
                  </a:solidFill>
                </a:ln>
              </a:defRPr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838200"/>
            <a:ext cx="7467600" cy="44196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18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800">
                <a:solidFill>
                  <a:schemeClr val="tx1"/>
                </a:solidFill>
              </a:defRPr>
            </a:lvl4pPr>
            <a:lvl5pPr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it-IT" altLang="it-IT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7D8DA92-056F-462D-A02F-7E53FED506A9}" type="slidenum">
              <a:rPr lang="it-IT" altLang="it-IT"/>
              <a:pPr/>
              <a:t>‹N›</a:t>
            </a:fld>
            <a:endParaRPr lang="it-IT" altLang="it-IT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5EADCE8E-9082-4937-B3C5-EC91140518E0}" type="datetime1">
              <a:rPr lang="it-IT" altLang="it-IT"/>
              <a:pPr/>
              <a:t>23/10/2024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33326225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199" y="4484080"/>
            <a:ext cx="7239001" cy="762000"/>
          </a:xfrm>
        </p:spPr>
        <p:txBody>
          <a:bodyPr bIns="0" anchor="b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1219200" y="5257800"/>
            <a:ext cx="7239000" cy="1143000"/>
          </a:xfrm>
        </p:spPr>
        <p:txBody>
          <a:bodyPr/>
          <a:lstStyle>
            <a:lvl1pPr algn="l">
              <a:defRPr sz="7200" baseline="0">
                <a:ln w="12700">
                  <a:solidFill>
                    <a:schemeClr val="tx2"/>
                  </a:solidFill>
                </a:ln>
              </a:defRPr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it-IT" altLang="it-IT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DC1D585E-77C5-49E6-A868-5365F7021719}" type="slidenum">
              <a:rPr lang="it-IT" altLang="it-IT"/>
              <a:pPr/>
              <a:t>‹N›</a:t>
            </a:fld>
            <a:endParaRPr lang="it-IT" altLang="it-IT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1FB55EE7-EE78-4F72-B6A0-AF896FE2A23C}" type="datetime1">
              <a:rPr lang="it-IT" altLang="it-IT"/>
              <a:pPr/>
              <a:t>23/10/2024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35628797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1216152" y="841248"/>
            <a:ext cx="3730752" cy="4389120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5102352" y="841248"/>
            <a:ext cx="3730752" cy="4389120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endParaRPr lang="it-IT" alt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fld id="{807A67F5-B363-4093-8CE2-335E2BF865A7}" type="slidenum">
              <a:rPr lang="it-IT" altLang="it-IT"/>
              <a:pPr/>
              <a:t>‹N›</a:t>
            </a:fld>
            <a:endParaRPr lang="it-IT" altLang="it-IT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7"/>
          </p:nvPr>
        </p:nvSpPr>
        <p:spPr/>
        <p:txBody>
          <a:bodyPr/>
          <a:lstStyle>
            <a:lvl1pPr>
              <a:defRPr/>
            </a:lvl1pPr>
          </a:lstStyle>
          <a:p>
            <a:fld id="{692BD87A-A73D-47C0-A5A3-A6C94E50F0D3}" type="datetime1">
              <a:rPr lang="it-IT" altLang="it-IT"/>
              <a:pPr/>
              <a:t>23/10/2024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1017813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200" y="841248"/>
            <a:ext cx="3733800" cy="533400"/>
          </a:xfrm>
        </p:spPr>
        <p:txBody>
          <a:bodyPr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05400" y="841248"/>
            <a:ext cx="3735267" cy="533400"/>
          </a:xfrm>
        </p:spPr>
        <p:txBody>
          <a:bodyPr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1216152" y="1380744"/>
            <a:ext cx="3730752" cy="3840480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5102352" y="1380743"/>
            <a:ext cx="3730752" cy="3840480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endParaRPr lang="it-IT" altLang="it-IT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fld id="{D1830812-AAB3-4A57-AB13-C83F97472955}" type="slidenum">
              <a:rPr lang="it-IT" altLang="it-IT"/>
              <a:pPr/>
              <a:t>‹N›</a:t>
            </a:fld>
            <a:endParaRPr lang="it-IT" altLang="it-IT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7"/>
          </p:nvPr>
        </p:nvSpPr>
        <p:spPr/>
        <p:txBody>
          <a:bodyPr/>
          <a:lstStyle>
            <a:lvl1pPr>
              <a:defRPr/>
            </a:lvl1pPr>
          </a:lstStyle>
          <a:p>
            <a:fld id="{67990C65-071D-419B-953D-2A0542334EC7}" type="datetime1">
              <a:rPr lang="it-IT" altLang="it-IT"/>
              <a:pPr/>
              <a:t>23/10/2024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2011249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it-IT" altLang="it-IT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A519C33-41EF-4B4F-BB25-31C2BC27DC94}" type="slidenum">
              <a:rPr lang="it-IT" altLang="it-IT"/>
              <a:pPr/>
              <a:t>‹N›</a:t>
            </a:fld>
            <a:endParaRPr lang="it-IT" altLang="it-IT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3F67DFC7-CF1F-4EF8-8199-6F276A4E9DAE}" type="datetime1">
              <a:rPr lang="it-IT" altLang="it-IT"/>
              <a:pPr/>
              <a:t>23/10/2024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296834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it-IT" altLang="it-IT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738B2DFC-6DC1-4274-AC7D-5E3E3FB28F69}" type="slidenum">
              <a:rPr lang="it-IT" altLang="it-IT"/>
              <a:pPr/>
              <a:t>‹N›</a:t>
            </a:fld>
            <a:endParaRPr lang="it-IT" altLang="it-I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57462061-612B-46BF-9E18-52E7740F80CA}" type="datetime1">
              <a:rPr lang="it-IT" altLang="it-IT"/>
              <a:pPr/>
              <a:t>23/10/2024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40574205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5000" y="395287"/>
            <a:ext cx="3008313" cy="1162050"/>
          </a:xfrm>
        </p:spPr>
        <p:txBody>
          <a:bodyPr/>
          <a:lstStyle>
            <a:lvl1pPr algn="l">
              <a:defRPr sz="2000" b="1">
                <a:ln>
                  <a:noFill/>
                </a:ln>
                <a:solidFill>
                  <a:srgbClr val="FF7605"/>
                </a:solidFill>
                <a:effectLst/>
              </a:defRPr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15000" y="1557337"/>
            <a:ext cx="3008313" cy="4386263"/>
          </a:xfrm>
        </p:spPr>
        <p:txBody>
          <a:bodyPr/>
          <a:lstStyle>
            <a:lvl1pPr marL="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3"/>
          </p:nvPr>
        </p:nvSpPr>
        <p:spPr>
          <a:xfrm>
            <a:off x="914400" y="381000"/>
            <a:ext cx="4800600" cy="5943600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endParaRPr lang="it-IT" alt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fld id="{939216C6-C588-41DE-9CA7-8B2A3FB2F83F}" type="slidenum">
              <a:rPr lang="it-IT" altLang="it-IT"/>
              <a:pPr/>
              <a:t>‹N›</a:t>
            </a:fld>
            <a:endParaRPr lang="it-IT" altLang="it-IT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/>
            </a:lvl1pPr>
          </a:lstStyle>
          <a:p>
            <a:fld id="{B3A046EF-FEAC-4ED6-8D3D-844C5F1BC810}" type="datetime1">
              <a:rPr lang="it-IT" altLang="it-IT"/>
              <a:pPr/>
              <a:t>23/10/2024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6124713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4624754"/>
            <a:ext cx="5486400" cy="404446"/>
          </a:xfrm>
        </p:spPr>
        <p:txBody>
          <a:bodyPr bIns="0"/>
          <a:lstStyle>
            <a:lvl1pPr algn="l">
              <a:defRPr sz="2000" b="1">
                <a:ln w="12700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323975" y="381000"/>
            <a:ext cx="5867400" cy="4081462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it-IT" noProof="0"/>
              <a:t>Fare clic sull'icona per inserire un'immagine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9200" y="5029200"/>
            <a:ext cx="4038600" cy="1371600"/>
          </a:xfrm>
        </p:spPr>
        <p:txBody>
          <a:bodyPr/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it-IT" alt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B8851806-2416-48E2-ADBD-4A5549329CE4}" type="slidenum">
              <a:rPr lang="it-IT" altLang="it-IT"/>
              <a:pPr/>
              <a:t>‹N›</a:t>
            </a:fld>
            <a:endParaRPr lang="it-IT" altLang="it-IT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CA0A25EC-3142-4229-838B-933B60A6095F}" type="datetime1">
              <a:rPr lang="it-IT" altLang="it-IT"/>
              <a:pPr/>
              <a:t>23/10/2024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34652337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0"/>
            <a:ext cx="228600" cy="6858000"/>
          </a:xfrm>
          <a:prstGeom prst="rect">
            <a:avLst/>
          </a:prstGeom>
          <a:gradFill>
            <a:gsLst>
              <a:gs pos="0">
                <a:schemeClr val="accent1"/>
              </a:gs>
              <a:gs pos="52000">
                <a:schemeClr val="accent6">
                  <a:lumMod val="75000"/>
                </a:schemeClr>
              </a:gs>
              <a:gs pos="100000">
                <a:schemeClr val="accent6">
                  <a:lumMod val="50000"/>
                </a:schemeClr>
              </a:gs>
            </a:gsLst>
            <a:lin ang="5400000" scaled="0"/>
          </a:gradFill>
          <a:ln>
            <a:noFill/>
          </a:ln>
          <a:effectLst>
            <a:innerShdw blurRad="190500" dist="25400">
              <a:prstClr val="black">
                <a:alpha val="6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en-US" altLang="it-IT">
              <a:solidFill>
                <a:srgbClr val="FFFFFF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0" y="0"/>
            <a:ext cx="228600" cy="6858000"/>
          </a:xfrm>
          <a:prstGeom prst="rect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50000">
                <a:schemeClr val="accent1"/>
              </a:gs>
              <a:gs pos="100000">
                <a:schemeClr val="accent6">
                  <a:lumMod val="75000"/>
                </a:schemeClr>
              </a:gs>
            </a:gsLst>
            <a:lin ang="5400000" scaled="0"/>
          </a:gradFill>
          <a:ln>
            <a:noFill/>
          </a:ln>
          <a:effectLst>
            <a:innerShdw blurRad="190500" dist="25400">
              <a:prstClr val="black">
                <a:alpha val="6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en-US" altLang="it-IT">
              <a:solidFill>
                <a:srgbClr val="FFFFFF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19200" y="5257800"/>
            <a:ext cx="7239000" cy="11430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altLang="it-IT"/>
          </a:p>
        </p:txBody>
      </p:sp>
      <p:sp>
        <p:nvSpPr>
          <p:cNvPr id="103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219200" y="838200"/>
            <a:ext cx="7467600" cy="441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it-IT" altLang="it-IT"/>
              <a:t>Fare clic per modificare stili del testo dello schema</a:t>
            </a:r>
          </a:p>
          <a:p>
            <a:pPr lvl="1"/>
            <a:r>
              <a:rPr lang="it-IT" altLang="it-IT"/>
              <a:t>Secondo livello</a:t>
            </a:r>
          </a:p>
          <a:p>
            <a:pPr lvl="2"/>
            <a:r>
              <a:rPr lang="it-IT" altLang="it-IT"/>
              <a:t>Terzo livello</a:t>
            </a:r>
          </a:p>
          <a:p>
            <a:pPr lvl="3"/>
            <a:r>
              <a:rPr lang="it-IT" altLang="it-IT"/>
              <a:t>Quarto livello</a:t>
            </a:r>
          </a:p>
          <a:p>
            <a:pPr lvl="4"/>
            <a:r>
              <a:rPr lang="it-IT" altLang="it-IT"/>
              <a:t>Quinto livello</a:t>
            </a:r>
            <a:endParaRPr lang="en-US" alt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58888" y="6553200"/>
            <a:ext cx="7162800" cy="228600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D9CAD"/>
                </a:solidFill>
              </a:defRPr>
            </a:lvl1pPr>
          </a:lstStyle>
          <a:p>
            <a:endParaRPr lang="it-IT" alt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86800" y="5740400"/>
            <a:ext cx="3810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A79D99"/>
                </a:solidFill>
              </a:defRPr>
            </a:lvl1pPr>
          </a:lstStyle>
          <a:p>
            <a:fld id="{74A33A6A-354A-44F2-A39E-2BEBBE088E4B}" type="slidenum">
              <a:rPr lang="it-IT" altLang="it-IT"/>
              <a:pPr/>
              <a:t>‹N›</a:t>
            </a:fld>
            <a:endParaRPr lang="it-IT" altLang="it-IT"/>
          </a:p>
        </p:txBody>
      </p:sp>
      <p:sp>
        <p:nvSpPr>
          <p:cNvPr id="16" name="Freeform 5"/>
          <p:cNvSpPr>
            <a:spLocks/>
          </p:cNvSpPr>
          <p:nvPr/>
        </p:nvSpPr>
        <p:spPr bwMode="auto">
          <a:xfrm>
            <a:off x="8453438" y="5715000"/>
            <a:ext cx="242887" cy="431800"/>
          </a:xfrm>
          <a:custGeom>
            <a:avLst/>
            <a:gdLst/>
            <a:ahLst/>
            <a:cxnLst>
              <a:cxn ang="0">
                <a:pos x="62" y="0"/>
              </a:cxn>
              <a:cxn ang="0">
                <a:pos x="0" y="0"/>
              </a:cxn>
              <a:cxn ang="0">
                <a:pos x="89" y="136"/>
              </a:cxn>
              <a:cxn ang="0">
                <a:pos x="89" y="136"/>
              </a:cxn>
              <a:cxn ang="0">
                <a:pos x="0" y="272"/>
              </a:cxn>
              <a:cxn ang="0">
                <a:pos x="62" y="272"/>
              </a:cxn>
              <a:cxn ang="0">
                <a:pos x="153" y="136"/>
              </a:cxn>
              <a:cxn ang="0">
                <a:pos x="62" y="0"/>
              </a:cxn>
            </a:cxnLst>
            <a:rect l="0" t="0" r="r" b="b"/>
            <a:pathLst>
              <a:path w="153" h="272">
                <a:moveTo>
                  <a:pt x="62" y="0"/>
                </a:moveTo>
                <a:lnTo>
                  <a:pt x="0" y="0"/>
                </a:lnTo>
                <a:lnTo>
                  <a:pt x="89" y="136"/>
                </a:lnTo>
                <a:lnTo>
                  <a:pt x="89" y="136"/>
                </a:lnTo>
                <a:lnTo>
                  <a:pt x="0" y="272"/>
                </a:lnTo>
                <a:lnTo>
                  <a:pt x="62" y="272"/>
                </a:lnTo>
                <a:lnTo>
                  <a:pt x="153" y="136"/>
                </a:lnTo>
                <a:lnTo>
                  <a:pt x="62" y="0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-1198563" y="4821238"/>
            <a:ext cx="2625725" cy="228600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fld id="{61AC5651-7044-410E-92BB-A6B38519EDFF}" type="datetime1">
              <a:rPr lang="it-IT" altLang="it-IT"/>
              <a:pPr/>
              <a:t>23/10/2024</a:t>
            </a:fld>
            <a:endParaRPr lang="it-IT" alt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39" r:id="rId1"/>
    <p:sldLayoutId id="2147483829" r:id="rId2"/>
    <p:sldLayoutId id="2147483830" r:id="rId3"/>
    <p:sldLayoutId id="2147483831" r:id="rId4"/>
    <p:sldLayoutId id="2147483832" r:id="rId5"/>
    <p:sldLayoutId id="2147483833" r:id="rId6"/>
    <p:sldLayoutId id="2147483834" r:id="rId7"/>
    <p:sldLayoutId id="2147483835" r:id="rId8"/>
    <p:sldLayoutId id="2147483836" r:id="rId9"/>
    <p:sldLayoutId id="2147483837" r:id="rId10"/>
    <p:sldLayoutId id="2147483838" r:id="rId11"/>
  </p:sldLayoutIdLst>
  <p:transition advClick="0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7200" b="1" kern="1200">
          <a:ln w="12700">
            <a:solidFill>
              <a:schemeClr val="tx2"/>
            </a:solidFill>
          </a:ln>
          <a:solidFill>
            <a:schemeClr val="bg1"/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7200" b="1">
          <a:solidFill>
            <a:schemeClr val="bg1"/>
          </a:solidFill>
          <a:latin typeface="Calibri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7200" b="1">
          <a:solidFill>
            <a:schemeClr val="bg1"/>
          </a:solidFill>
          <a:latin typeface="Calibri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7200" b="1">
          <a:solidFill>
            <a:schemeClr val="bg1"/>
          </a:solidFill>
          <a:latin typeface="Calibri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7200" b="1">
          <a:solidFill>
            <a:schemeClr val="bg1"/>
          </a:solidFill>
          <a:latin typeface="Calibri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7200" b="1">
          <a:solidFill>
            <a:schemeClr val="bg1"/>
          </a:solidFill>
          <a:latin typeface="Calibri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7200" b="1">
          <a:solidFill>
            <a:schemeClr val="bg1"/>
          </a:solidFill>
          <a:latin typeface="Calibri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7200" b="1">
          <a:solidFill>
            <a:schemeClr val="bg1"/>
          </a:solidFill>
          <a:latin typeface="Calibri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7200" b="1">
          <a:solidFill>
            <a:schemeClr val="bg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˃"/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Calibri" pitchFamily="34" charset="0"/>
        <a:buChar char="+"/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1"/>
        </a:buClr>
        <a:buFont typeface="Calibri" pitchFamily="34" charset="0"/>
        <a:buChar char="&gt;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Calibri" pitchFamily="34" charset="0"/>
        <a:buChar char="+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1"/>
        </a:buClr>
        <a:buFont typeface="Calibri" pitchFamily="34" charset="0"/>
        <a:buChar char="»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1"/>
        </a:buClr>
        <a:buFont typeface="Calibri" pitchFamily="34" charset="0"/>
        <a:buChar char="−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7" Type="http://schemas.openxmlformats.org/officeDocument/2006/relationships/image" Target="../media/image10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7" Type="http://schemas.openxmlformats.org/officeDocument/2006/relationships/image" Target="../media/image11.png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7" Type="http://schemas.openxmlformats.org/officeDocument/2006/relationships/image" Target="../media/image12.png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7" Type="http://schemas.openxmlformats.org/officeDocument/2006/relationships/image" Target="../media/image13.png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7" Type="http://schemas.openxmlformats.org/officeDocument/2006/relationships/image" Target="../media/image14.png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diagramLayout" Target="../diagrams/layout12.xml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2.xml"/><Relationship Id="rId11" Type="http://schemas.openxmlformats.org/officeDocument/2006/relationships/image" Target="../media/image19.png"/><Relationship Id="rId5" Type="http://schemas.openxmlformats.org/officeDocument/2006/relationships/diagramColors" Target="../diagrams/colors12.xml"/><Relationship Id="rId10" Type="http://schemas.openxmlformats.org/officeDocument/2006/relationships/image" Target="../media/image18.png"/><Relationship Id="rId4" Type="http://schemas.openxmlformats.org/officeDocument/2006/relationships/diagramQuickStyle" Target="../diagrams/quickStyle12.xml"/><Relationship Id="rId9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7" Type="http://schemas.openxmlformats.org/officeDocument/2006/relationships/image" Target="../media/image22.png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4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diagramLayout" Target="../diagrams/layout14.xml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4.xml"/><Relationship Id="rId11" Type="http://schemas.openxmlformats.org/officeDocument/2006/relationships/image" Target="../media/image31.png"/><Relationship Id="rId5" Type="http://schemas.openxmlformats.org/officeDocument/2006/relationships/diagramColors" Target="../diagrams/colors14.xml"/><Relationship Id="rId10" Type="http://schemas.openxmlformats.org/officeDocument/2006/relationships/image" Target="../media/image30.png"/><Relationship Id="rId4" Type="http://schemas.openxmlformats.org/officeDocument/2006/relationships/diagramQuickStyle" Target="../diagrams/quickStyle14.xml"/><Relationship Id="rId9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diagramLayout" Target="../diagrams/layout15.xml"/><Relationship Id="rId7" Type="http://schemas.openxmlformats.org/officeDocument/2006/relationships/image" Target="../media/image33.png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5.xml"/><Relationship Id="rId5" Type="http://schemas.openxmlformats.org/officeDocument/2006/relationships/diagramColors" Target="../diagrams/colors15.xml"/><Relationship Id="rId4" Type="http://schemas.openxmlformats.org/officeDocument/2006/relationships/diagramQuickStyle" Target="../diagrams/quickStyle15.xml"/><Relationship Id="rId9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6.xml"/><Relationship Id="rId7" Type="http://schemas.openxmlformats.org/officeDocument/2006/relationships/image" Target="../media/image36.png"/><Relationship Id="rId2" Type="http://schemas.openxmlformats.org/officeDocument/2006/relationships/diagramData" Target="../diagrams/data16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6.xml"/><Relationship Id="rId5" Type="http://schemas.openxmlformats.org/officeDocument/2006/relationships/diagramColors" Target="../diagrams/colors16.xml"/><Relationship Id="rId4" Type="http://schemas.openxmlformats.org/officeDocument/2006/relationships/diagramQuickStyle" Target="../diagrams/quickStyle1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7.xml"/><Relationship Id="rId7" Type="http://schemas.openxmlformats.org/officeDocument/2006/relationships/image" Target="../media/image37.png"/><Relationship Id="rId2" Type="http://schemas.openxmlformats.org/officeDocument/2006/relationships/diagramData" Target="../diagrams/data17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7.xml"/><Relationship Id="rId5" Type="http://schemas.openxmlformats.org/officeDocument/2006/relationships/diagramColors" Target="../diagrams/colors17.xml"/><Relationship Id="rId4" Type="http://schemas.openxmlformats.org/officeDocument/2006/relationships/diagramQuickStyle" Target="../diagrams/quickStyle1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8.xml"/><Relationship Id="rId7" Type="http://schemas.openxmlformats.org/officeDocument/2006/relationships/image" Target="../media/image38.png"/><Relationship Id="rId2" Type="http://schemas.openxmlformats.org/officeDocument/2006/relationships/diagramData" Target="../diagrams/data18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8.xml"/><Relationship Id="rId5" Type="http://schemas.openxmlformats.org/officeDocument/2006/relationships/diagramColors" Target="../diagrams/colors18.xml"/><Relationship Id="rId4" Type="http://schemas.openxmlformats.org/officeDocument/2006/relationships/diagramQuickStyle" Target="../diagrams/quickStyle1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9.xml"/><Relationship Id="rId7" Type="http://schemas.openxmlformats.org/officeDocument/2006/relationships/image" Target="../media/image39.png"/><Relationship Id="rId2" Type="http://schemas.openxmlformats.org/officeDocument/2006/relationships/diagramData" Target="../diagrams/data19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9.xml"/><Relationship Id="rId5" Type="http://schemas.openxmlformats.org/officeDocument/2006/relationships/diagramColors" Target="../diagrams/colors19.xml"/><Relationship Id="rId4" Type="http://schemas.openxmlformats.org/officeDocument/2006/relationships/diagramQuickStyle" Target="../diagrams/quickStyle19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diagramLayout" Target="../diagrams/layout20.xml"/><Relationship Id="rId7" Type="http://schemas.openxmlformats.org/officeDocument/2006/relationships/image" Target="../media/image40.png"/><Relationship Id="rId2" Type="http://schemas.openxmlformats.org/officeDocument/2006/relationships/diagramData" Target="../diagrams/data20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0.xml"/><Relationship Id="rId5" Type="http://schemas.openxmlformats.org/officeDocument/2006/relationships/diagramColors" Target="../diagrams/colors20.xml"/><Relationship Id="rId4" Type="http://schemas.openxmlformats.org/officeDocument/2006/relationships/diagramQuickStyle" Target="../diagrams/quickStyle20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diagramLayout" Target="../diagrams/layout21.xml"/><Relationship Id="rId7" Type="http://schemas.openxmlformats.org/officeDocument/2006/relationships/image" Target="../media/image42.png"/><Relationship Id="rId2" Type="http://schemas.openxmlformats.org/officeDocument/2006/relationships/diagramData" Target="../diagrams/data2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1.xml"/><Relationship Id="rId5" Type="http://schemas.openxmlformats.org/officeDocument/2006/relationships/diagramColors" Target="../diagrams/colors21.xml"/><Relationship Id="rId4" Type="http://schemas.openxmlformats.org/officeDocument/2006/relationships/diagramQuickStyle" Target="../diagrams/quickStyle21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50.png"/><Relationship Id="rId18" Type="http://schemas.openxmlformats.org/officeDocument/2006/relationships/image" Target="../media/image55.png"/><Relationship Id="rId3" Type="http://schemas.openxmlformats.org/officeDocument/2006/relationships/diagramLayout" Target="../diagrams/layout22.xml"/><Relationship Id="rId21" Type="http://schemas.openxmlformats.org/officeDocument/2006/relationships/image" Target="../media/image58.png"/><Relationship Id="rId7" Type="http://schemas.openxmlformats.org/officeDocument/2006/relationships/image" Target="../media/image44.png"/><Relationship Id="rId12" Type="http://schemas.openxmlformats.org/officeDocument/2006/relationships/image" Target="../media/image49.png"/><Relationship Id="rId17" Type="http://schemas.openxmlformats.org/officeDocument/2006/relationships/image" Target="../media/image54.png"/><Relationship Id="rId2" Type="http://schemas.openxmlformats.org/officeDocument/2006/relationships/diagramData" Target="../diagrams/data22.xml"/><Relationship Id="rId16" Type="http://schemas.openxmlformats.org/officeDocument/2006/relationships/image" Target="../media/image53.png"/><Relationship Id="rId20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2.xml"/><Relationship Id="rId11" Type="http://schemas.openxmlformats.org/officeDocument/2006/relationships/image" Target="../media/image48.png"/><Relationship Id="rId24" Type="http://schemas.openxmlformats.org/officeDocument/2006/relationships/image" Target="../media/image61.png"/><Relationship Id="rId5" Type="http://schemas.openxmlformats.org/officeDocument/2006/relationships/diagramColors" Target="../diagrams/colors22.xml"/><Relationship Id="rId15" Type="http://schemas.openxmlformats.org/officeDocument/2006/relationships/image" Target="../media/image52.png"/><Relationship Id="rId23" Type="http://schemas.openxmlformats.org/officeDocument/2006/relationships/image" Target="../media/image60.png"/><Relationship Id="rId10" Type="http://schemas.openxmlformats.org/officeDocument/2006/relationships/image" Target="../media/image47.png"/><Relationship Id="rId19" Type="http://schemas.openxmlformats.org/officeDocument/2006/relationships/image" Target="../media/image56.png"/><Relationship Id="rId4" Type="http://schemas.openxmlformats.org/officeDocument/2006/relationships/diagramQuickStyle" Target="../diagrams/quickStyle22.xml"/><Relationship Id="rId9" Type="http://schemas.openxmlformats.org/officeDocument/2006/relationships/image" Target="../media/image46.png"/><Relationship Id="rId14" Type="http://schemas.openxmlformats.org/officeDocument/2006/relationships/image" Target="../media/image51.png"/><Relationship Id="rId22" Type="http://schemas.openxmlformats.org/officeDocument/2006/relationships/image" Target="../media/image59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diagramLayout" Target="../diagrams/layout23.xml"/><Relationship Id="rId7" Type="http://schemas.openxmlformats.org/officeDocument/2006/relationships/image" Target="../media/image62.png"/><Relationship Id="rId2" Type="http://schemas.openxmlformats.org/officeDocument/2006/relationships/diagramData" Target="../diagrams/data23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3.xml"/><Relationship Id="rId11" Type="http://schemas.openxmlformats.org/officeDocument/2006/relationships/image" Target="../media/image66.png"/><Relationship Id="rId5" Type="http://schemas.openxmlformats.org/officeDocument/2006/relationships/diagramColors" Target="../diagrams/colors23.xml"/><Relationship Id="rId10" Type="http://schemas.openxmlformats.org/officeDocument/2006/relationships/image" Target="../media/image65.png"/><Relationship Id="rId4" Type="http://schemas.openxmlformats.org/officeDocument/2006/relationships/diagramQuickStyle" Target="../diagrams/quickStyle23.xml"/><Relationship Id="rId9" Type="http://schemas.openxmlformats.org/officeDocument/2006/relationships/image" Target="../media/image6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4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11" Type="http://schemas.openxmlformats.org/officeDocument/2006/relationships/image" Target="../media/image8.png"/><Relationship Id="rId5" Type="http://schemas.openxmlformats.org/officeDocument/2006/relationships/diagramColors" Target="../diagrams/colors2.xml"/><Relationship Id="rId10" Type="http://schemas.openxmlformats.org/officeDocument/2006/relationships/image" Target="../media/image7.png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diagramLayout" Target="../diagrams/layout24.xml"/><Relationship Id="rId7" Type="http://schemas.openxmlformats.org/officeDocument/2006/relationships/image" Target="../media/image67.png"/><Relationship Id="rId2" Type="http://schemas.openxmlformats.org/officeDocument/2006/relationships/diagramData" Target="../diagrams/data24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4.xml"/><Relationship Id="rId11" Type="http://schemas.openxmlformats.org/officeDocument/2006/relationships/image" Target="../media/image71.png"/><Relationship Id="rId5" Type="http://schemas.openxmlformats.org/officeDocument/2006/relationships/diagramColors" Target="../diagrams/colors24.xml"/><Relationship Id="rId10" Type="http://schemas.openxmlformats.org/officeDocument/2006/relationships/image" Target="../media/image70.png"/><Relationship Id="rId4" Type="http://schemas.openxmlformats.org/officeDocument/2006/relationships/diagramQuickStyle" Target="../diagrams/quickStyle24.xml"/><Relationship Id="rId9" Type="http://schemas.openxmlformats.org/officeDocument/2006/relationships/image" Target="../media/image6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7" Type="http://schemas.openxmlformats.org/officeDocument/2006/relationships/image" Target="../media/image93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image" Target="../media/image97.png"/><Relationship Id="rId7" Type="http://schemas.openxmlformats.org/officeDocument/2006/relationships/image" Target="../media/image101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10" Type="http://schemas.openxmlformats.org/officeDocument/2006/relationships/image" Target="../media/image104.png"/><Relationship Id="rId4" Type="http://schemas.openxmlformats.org/officeDocument/2006/relationships/image" Target="../media/image98.png"/><Relationship Id="rId9" Type="http://schemas.openxmlformats.org/officeDocument/2006/relationships/image" Target="../media/image10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9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1.png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DDD92C-0C49-4C35-AA7C-DF48B3B32622}" type="slidenum">
              <a:rPr lang="it-IT" altLang="it-IT"/>
              <a:pPr/>
              <a:t>1</a:t>
            </a:fld>
            <a:endParaRPr lang="it-IT" altLang="it-IT"/>
          </a:p>
        </p:txBody>
      </p:sp>
      <p:sp>
        <p:nvSpPr>
          <p:cNvPr id="3075" name="CasellaDiTesto 5"/>
          <p:cNvSpPr txBox="1">
            <a:spLocks noChangeArrowheads="1"/>
          </p:cNvSpPr>
          <p:nvPr/>
        </p:nvSpPr>
        <p:spPr bwMode="auto">
          <a:xfrm>
            <a:off x="693849" y="6491288"/>
            <a:ext cx="8110537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827088" eaLnBrk="0" hangingPunct="0">
              <a:tabLst>
                <a:tab pos="51119088" algn="r"/>
              </a:tabLs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defTabSz="827088" eaLnBrk="0" hangingPunct="0">
              <a:tabLst>
                <a:tab pos="51119088" algn="r"/>
              </a:tabLs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defTabSz="827088" eaLnBrk="0" hangingPunct="0">
              <a:tabLst>
                <a:tab pos="51119088" algn="r"/>
              </a:tabLs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defTabSz="827088" eaLnBrk="0" hangingPunct="0">
              <a:tabLst>
                <a:tab pos="51119088" algn="r"/>
              </a:tabLs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defTabSz="827088" eaLnBrk="0" hangingPunct="0">
              <a:tabLst>
                <a:tab pos="51119088" algn="r"/>
              </a:tabLs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defTabSz="827088" eaLnBrk="0" fontAlgn="base" hangingPunct="0">
              <a:spcBef>
                <a:spcPct val="0"/>
              </a:spcBef>
              <a:spcAft>
                <a:spcPct val="0"/>
              </a:spcAft>
              <a:tabLst>
                <a:tab pos="51119088" algn="r"/>
              </a:tabLs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defTabSz="827088" eaLnBrk="0" fontAlgn="base" hangingPunct="0">
              <a:spcBef>
                <a:spcPct val="0"/>
              </a:spcBef>
              <a:spcAft>
                <a:spcPct val="0"/>
              </a:spcAft>
              <a:tabLst>
                <a:tab pos="51119088" algn="r"/>
              </a:tabLs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defTabSz="827088" eaLnBrk="0" fontAlgn="base" hangingPunct="0">
              <a:spcBef>
                <a:spcPct val="0"/>
              </a:spcBef>
              <a:spcAft>
                <a:spcPct val="0"/>
              </a:spcAft>
              <a:tabLst>
                <a:tab pos="51119088" algn="r"/>
              </a:tabLs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defTabSz="827088" eaLnBrk="0" fontAlgn="base" hangingPunct="0">
              <a:spcBef>
                <a:spcPct val="0"/>
              </a:spcBef>
              <a:spcAft>
                <a:spcPct val="0"/>
              </a:spcAft>
              <a:tabLst>
                <a:tab pos="51119088" algn="r"/>
              </a:tabLs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/>
            <a:r>
              <a:rPr lang="it-IT" altLang="it-IT" dirty="0"/>
              <a:t>Docente: Dott. Daniele Gobbo	 Modulo 3</a:t>
            </a:r>
          </a:p>
        </p:txBody>
      </p:sp>
      <p:cxnSp>
        <p:nvCxnSpPr>
          <p:cNvPr id="8" name="Connettore 1 7"/>
          <p:cNvCxnSpPr/>
          <p:nvPr/>
        </p:nvCxnSpPr>
        <p:spPr>
          <a:xfrm>
            <a:off x="896938" y="6410325"/>
            <a:ext cx="811053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77" name="CasellaDiTesto 8"/>
          <p:cNvSpPr txBox="1">
            <a:spLocks noChangeArrowheads="1"/>
          </p:cNvSpPr>
          <p:nvPr/>
        </p:nvSpPr>
        <p:spPr bwMode="auto">
          <a:xfrm>
            <a:off x="590661" y="4712210"/>
            <a:ext cx="831691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r>
              <a:rPr lang="it-IT" altLang="it-IT" sz="2800" dirty="0" err="1"/>
              <a:t>Add</a:t>
            </a:r>
            <a:r>
              <a:rPr lang="it-IT" altLang="it-IT" sz="2800" dirty="0"/>
              <a:t> Database User And </a:t>
            </a:r>
            <a:r>
              <a:rPr lang="it-IT" altLang="it-IT" sz="2800" dirty="0" err="1"/>
              <a:t>Privileges</a:t>
            </a:r>
            <a:r>
              <a:rPr lang="it-IT" altLang="it-IT" sz="2800" dirty="0"/>
              <a:t> </a:t>
            </a:r>
          </a:p>
        </p:txBody>
      </p:sp>
      <p:pic>
        <p:nvPicPr>
          <p:cNvPr id="3088" name="Picture 16" descr="virtualizzazione-p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413905"/>
            <a:ext cx="3638130" cy="3744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advClick="0">
    <p:random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38B2DFC-6DC1-4274-AC7D-5E3E3FB28F69}" type="slidenum">
              <a:rPr lang="it-IT" altLang="it-IT" smtClean="0"/>
              <a:pPr/>
              <a:t>10</a:t>
            </a:fld>
            <a:endParaRPr lang="it-IT" altLang="it-IT"/>
          </a:p>
        </p:txBody>
      </p:sp>
      <p:grpSp>
        <p:nvGrpSpPr>
          <p:cNvPr id="4" name="Gruppo 3"/>
          <p:cNvGrpSpPr/>
          <p:nvPr/>
        </p:nvGrpSpPr>
        <p:grpSpPr>
          <a:xfrm>
            <a:off x="377517" y="337850"/>
            <a:ext cx="8208912" cy="1074926"/>
            <a:chOff x="0" y="105"/>
            <a:chExt cx="8208912" cy="369121"/>
          </a:xfrm>
        </p:grpSpPr>
        <p:sp>
          <p:nvSpPr>
            <p:cNvPr id="5" name="Rettangolo arrotondato 4"/>
            <p:cNvSpPr/>
            <p:nvPr/>
          </p:nvSpPr>
          <p:spPr>
            <a:xfrm>
              <a:off x="0" y="105"/>
              <a:ext cx="8208912" cy="369121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" name="Rettangolo 5"/>
            <p:cNvSpPr/>
            <p:nvPr/>
          </p:nvSpPr>
          <p:spPr>
            <a:xfrm>
              <a:off x="18019" y="18124"/>
              <a:ext cx="8172874" cy="33308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6680" tIns="106680" rIns="106680" bIns="106680" numCol="1" spcCol="1270" anchor="ctr" anchorCtr="0">
              <a:noAutofit/>
            </a:bodyPr>
            <a:lstStyle/>
            <a:p>
              <a:pPr algn="ctr" defTabSz="1244600">
                <a:lnSpc>
                  <a:spcPct val="90000"/>
                </a:lnSpc>
                <a:spcAft>
                  <a:spcPct val="35000"/>
                </a:spcAft>
              </a:pPr>
              <a:r>
                <a:rPr lang="en-US" sz="2800" b="1" dirty="0"/>
                <a:t>WHAT IS DBMS AND RDBMS</a:t>
              </a:r>
            </a:p>
          </p:txBody>
        </p:sp>
      </p:grpSp>
      <p:graphicFrame>
        <p:nvGraphicFramePr>
          <p:cNvPr id="13" name="Diagramma 12"/>
          <p:cNvGraphicFramePr/>
          <p:nvPr/>
        </p:nvGraphicFramePr>
        <p:xfrm>
          <a:off x="2843808" y="3717032"/>
          <a:ext cx="4572000" cy="14773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25" y="1700808"/>
            <a:ext cx="8064896" cy="2889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44279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3" grpId="0">
        <p:bldAsOne/>
      </p:bldGraphic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38B2DFC-6DC1-4274-AC7D-5E3E3FB28F69}" type="slidenum">
              <a:rPr lang="it-IT" altLang="it-IT" smtClean="0"/>
              <a:pPr/>
              <a:t>11</a:t>
            </a:fld>
            <a:endParaRPr lang="it-IT" altLang="it-IT"/>
          </a:p>
        </p:txBody>
      </p:sp>
      <p:grpSp>
        <p:nvGrpSpPr>
          <p:cNvPr id="4" name="Gruppo 3"/>
          <p:cNvGrpSpPr/>
          <p:nvPr/>
        </p:nvGrpSpPr>
        <p:grpSpPr>
          <a:xfrm>
            <a:off x="377517" y="337850"/>
            <a:ext cx="8208912" cy="1074926"/>
            <a:chOff x="0" y="105"/>
            <a:chExt cx="8208912" cy="369121"/>
          </a:xfrm>
        </p:grpSpPr>
        <p:sp>
          <p:nvSpPr>
            <p:cNvPr id="5" name="Rettangolo arrotondato 4"/>
            <p:cNvSpPr/>
            <p:nvPr/>
          </p:nvSpPr>
          <p:spPr>
            <a:xfrm>
              <a:off x="0" y="105"/>
              <a:ext cx="8208912" cy="369121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" name="Rettangolo 5"/>
            <p:cNvSpPr/>
            <p:nvPr/>
          </p:nvSpPr>
          <p:spPr>
            <a:xfrm>
              <a:off x="18019" y="18124"/>
              <a:ext cx="8172874" cy="33308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6680" tIns="106680" rIns="106680" bIns="106680" numCol="1" spcCol="1270" anchor="ctr" anchorCtr="0">
              <a:noAutofit/>
            </a:bodyPr>
            <a:lstStyle/>
            <a:p>
              <a:pPr algn="ctr" defTabSz="1244600">
                <a:lnSpc>
                  <a:spcPct val="90000"/>
                </a:lnSpc>
                <a:spcAft>
                  <a:spcPct val="35000"/>
                </a:spcAft>
              </a:pPr>
              <a:r>
                <a:rPr lang="en-US" sz="2800" b="1" dirty="0"/>
                <a:t>DATABASE SOFTWARE</a:t>
              </a:r>
            </a:p>
          </p:txBody>
        </p:sp>
      </p:grpSp>
      <p:graphicFrame>
        <p:nvGraphicFramePr>
          <p:cNvPr id="13" name="Diagramma 12"/>
          <p:cNvGraphicFramePr/>
          <p:nvPr>
            <p:extLst>
              <p:ext uri="{D42A27DB-BD31-4B8C-83A1-F6EECF244321}">
                <p14:modId xmlns:p14="http://schemas.microsoft.com/office/powerpoint/2010/main" val="2709909241"/>
              </p:ext>
            </p:extLst>
          </p:nvPr>
        </p:nvGraphicFramePr>
        <p:xfrm>
          <a:off x="2843808" y="3717032"/>
          <a:ext cx="4572000" cy="14773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927800"/>
            <a:ext cx="8352928" cy="2606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7454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3" grpId="0">
        <p:bldAsOne/>
      </p:bldGraphic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38B2DFC-6DC1-4274-AC7D-5E3E3FB28F69}" type="slidenum">
              <a:rPr lang="it-IT" altLang="it-IT" smtClean="0"/>
              <a:pPr/>
              <a:t>12</a:t>
            </a:fld>
            <a:endParaRPr lang="it-IT" altLang="it-IT"/>
          </a:p>
        </p:txBody>
      </p:sp>
      <p:grpSp>
        <p:nvGrpSpPr>
          <p:cNvPr id="4" name="Gruppo 3"/>
          <p:cNvGrpSpPr/>
          <p:nvPr/>
        </p:nvGrpSpPr>
        <p:grpSpPr>
          <a:xfrm>
            <a:off x="432500" y="316166"/>
            <a:ext cx="8208912" cy="1074926"/>
            <a:chOff x="0" y="105"/>
            <a:chExt cx="8208912" cy="369121"/>
          </a:xfrm>
        </p:grpSpPr>
        <p:sp>
          <p:nvSpPr>
            <p:cNvPr id="5" name="Rettangolo arrotondato 4"/>
            <p:cNvSpPr/>
            <p:nvPr/>
          </p:nvSpPr>
          <p:spPr>
            <a:xfrm>
              <a:off x="0" y="105"/>
              <a:ext cx="8208912" cy="369121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" name="Rettangolo 5"/>
            <p:cNvSpPr/>
            <p:nvPr/>
          </p:nvSpPr>
          <p:spPr>
            <a:xfrm>
              <a:off x="18019" y="18124"/>
              <a:ext cx="8172874" cy="33308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6680" tIns="106680" rIns="106680" bIns="106680" numCol="1" spcCol="1270" anchor="ctr" anchorCtr="0">
              <a:noAutofit/>
            </a:bodyPr>
            <a:lstStyle/>
            <a:p>
              <a:pPr algn="ctr" defTabSz="1244600">
                <a:lnSpc>
                  <a:spcPct val="90000"/>
                </a:lnSpc>
                <a:spcAft>
                  <a:spcPct val="35000"/>
                </a:spcAft>
              </a:pPr>
              <a:r>
                <a:rPr lang="en-US" sz="2800" b="1" dirty="0"/>
                <a:t>DATABASE ENGINE</a:t>
              </a:r>
            </a:p>
          </p:txBody>
        </p:sp>
      </p:grpSp>
      <p:graphicFrame>
        <p:nvGraphicFramePr>
          <p:cNvPr id="13" name="Diagramma 12"/>
          <p:cNvGraphicFramePr/>
          <p:nvPr>
            <p:extLst>
              <p:ext uri="{D42A27DB-BD31-4B8C-83A1-F6EECF244321}">
                <p14:modId xmlns:p14="http://schemas.microsoft.com/office/powerpoint/2010/main" val="3644973731"/>
              </p:ext>
            </p:extLst>
          </p:nvPr>
        </p:nvGraphicFramePr>
        <p:xfrm>
          <a:off x="2843808" y="3717032"/>
          <a:ext cx="4572000" cy="14773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500" y="1916832"/>
            <a:ext cx="8557848" cy="2952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82044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3" grpId="0">
        <p:bldAsOne/>
      </p:bldGraphic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38B2DFC-6DC1-4274-AC7D-5E3E3FB28F69}" type="slidenum">
              <a:rPr lang="it-IT" altLang="it-IT" smtClean="0"/>
              <a:pPr/>
              <a:t>13</a:t>
            </a:fld>
            <a:endParaRPr lang="it-IT" altLang="it-IT"/>
          </a:p>
        </p:txBody>
      </p:sp>
      <p:grpSp>
        <p:nvGrpSpPr>
          <p:cNvPr id="4" name="Gruppo 3"/>
          <p:cNvGrpSpPr/>
          <p:nvPr/>
        </p:nvGrpSpPr>
        <p:grpSpPr>
          <a:xfrm>
            <a:off x="432500" y="316166"/>
            <a:ext cx="8208912" cy="1074926"/>
            <a:chOff x="0" y="105"/>
            <a:chExt cx="8208912" cy="369121"/>
          </a:xfrm>
        </p:grpSpPr>
        <p:sp>
          <p:nvSpPr>
            <p:cNvPr id="5" name="Rettangolo arrotondato 4"/>
            <p:cNvSpPr/>
            <p:nvPr/>
          </p:nvSpPr>
          <p:spPr>
            <a:xfrm>
              <a:off x="0" y="105"/>
              <a:ext cx="8208912" cy="369121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" name="Rettangolo 5"/>
            <p:cNvSpPr/>
            <p:nvPr/>
          </p:nvSpPr>
          <p:spPr>
            <a:xfrm>
              <a:off x="18019" y="18124"/>
              <a:ext cx="8172874" cy="33308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6680" tIns="106680" rIns="106680" bIns="106680" numCol="1" spcCol="1270" anchor="ctr" anchorCtr="0">
              <a:noAutofit/>
            </a:bodyPr>
            <a:lstStyle/>
            <a:p>
              <a:pPr algn="ctr" defTabSz="1244600">
                <a:lnSpc>
                  <a:spcPct val="90000"/>
                </a:lnSpc>
                <a:spcAft>
                  <a:spcPct val="35000"/>
                </a:spcAft>
              </a:pPr>
              <a:r>
                <a:rPr lang="en-US" sz="2800" b="1" dirty="0"/>
                <a:t>DATABASE ENGINE:</a:t>
              </a:r>
              <a:r>
                <a:rPr lang="it-IT" sz="2800" dirty="0"/>
                <a:t>Differenze tra </a:t>
              </a:r>
              <a:r>
                <a:rPr lang="it-IT" sz="2800" b="1" dirty="0" err="1"/>
                <a:t>InnoDB</a:t>
              </a:r>
              <a:r>
                <a:rPr lang="it-IT" sz="2800" dirty="0"/>
                <a:t> e </a:t>
              </a:r>
              <a:r>
                <a:rPr lang="it-IT" sz="2800" b="1" dirty="0" err="1"/>
                <a:t>MyISAM</a:t>
              </a:r>
              <a:endParaRPr lang="en-US" sz="2800" b="1" dirty="0"/>
            </a:p>
          </p:txBody>
        </p:sp>
      </p:grpSp>
      <p:graphicFrame>
        <p:nvGraphicFramePr>
          <p:cNvPr id="13" name="Diagramma 12"/>
          <p:cNvGraphicFramePr/>
          <p:nvPr/>
        </p:nvGraphicFramePr>
        <p:xfrm>
          <a:off x="2843808" y="3717032"/>
          <a:ext cx="4572000" cy="14773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CasellaDiTesto 6">
            <a:extLst>
              <a:ext uri="{FF2B5EF4-FFF2-40B4-BE49-F238E27FC236}">
                <a16:creationId xmlns:a16="http://schemas.microsoft.com/office/drawing/2014/main" id="{896ACD63-F71A-0E15-B844-38992818A0BB}"/>
              </a:ext>
            </a:extLst>
          </p:cNvPr>
          <p:cNvSpPr txBox="1"/>
          <p:nvPr/>
        </p:nvSpPr>
        <p:spPr>
          <a:xfrm>
            <a:off x="570384" y="1442242"/>
            <a:ext cx="8003232" cy="5078313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r>
              <a:rPr lang="it-IT" b="1" dirty="0" err="1">
                <a:solidFill>
                  <a:schemeClr val="bg1"/>
                </a:solidFill>
              </a:rPr>
              <a:t>InnoDB</a:t>
            </a:r>
            <a:r>
              <a:rPr lang="it-IT" b="1" dirty="0">
                <a:solidFill>
                  <a:schemeClr val="bg1"/>
                </a:solidFill>
              </a:rPr>
              <a:t>:</a:t>
            </a:r>
          </a:p>
          <a:p>
            <a:r>
              <a:rPr lang="en-US" b="1" dirty="0">
                <a:solidFill>
                  <a:schemeClr val="bg1"/>
                </a:solidFill>
              </a:rPr>
              <a:t>Transactions</a:t>
            </a:r>
            <a:r>
              <a:rPr lang="en-US" dirty="0">
                <a:solidFill>
                  <a:schemeClr val="bg1"/>
                </a:solidFill>
              </a:rPr>
              <a:t>: It supports ACID transactions, meaning it guarantees the properties of Atomicity, Consistency, Isolation, and Durability, making it more suitable for critical applications such as banking or enterprise systems.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Referential integrity</a:t>
            </a:r>
            <a:r>
              <a:rPr lang="en-US" dirty="0">
                <a:solidFill>
                  <a:schemeClr val="bg1"/>
                </a:solidFill>
              </a:rPr>
              <a:t>: It supports foreign key constraints, allowing the maintenance of referential integrity between tables, ensuring that there are no orphaned records or inconsistencies in relationships.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Row-level locking</a:t>
            </a:r>
            <a:r>
              <a:rPr lang="en-US" dirty="0">
                <a:solidFill>
                  <a:schemeClr val="bg1"/>
                </a:solidFill>
              </a:rPr>
              <a:t>: It uses row-level locking, which means that during write operations, only the specific rows are locked, allowing a higher level of concurrency.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Durability</a:t>
            </a:r>
            <a:r>
              <a:rPr lang="en-US" dirty="0">
                <a:solidFill>
                  <a:schemeClr val="bg1"/>
                </a:solidFill>
              </a:rPr>
              <a:t>: It supports crash recovery mechanisms, ensuring that data is preserved even in case of a system failure or unexpected interruption.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When to use it</a:t>
            </a:r>
            <a:r>
              <a:rPr lang="en-US" dirty="0">
                <a:solidFill>
                  <a:schemeClr val="bg1"/>
                </a:solidFill>
              </a:rPr>
              <a:t>: </a:t>
            </a:r>
            <a:r>
              <a:rPr lang="en-US" dirty="0" err="1">
                <a:solidFill>
                  <a:schemeClr val="bg1"/>
                </a:solidFill>
              </a:rPr>
              <a:t>InnoDB</a:t>
            </a:r>
            <a:r>
              <a:rPr lang="en-US" dirty="0">
                <a:solidFill>
                  <a:schemeClr val="bg1"/>
                </a:solidFill>
              </a:rPr>
              <a:t> is ideal for applications that require data integrity, transaction support, and advanced concurrency management, such as enterprise applications, e-commerce systems, and CRM platforms.</a:t>
            </a:r>
          </a:p>
        </p:txBody>
      </p:sp>
    </p:spTree>
    <p:extLst>
      <p:ext uri="{BB962C8B-B14F-4D97-AF65-F5344CB8AC3E}">
        <p14:creationId xmlns:p14="http://schemas.microsoft.com/office/powerpoint/2010/main" val="2927366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3" grpId="0">
        <p:bldAsOne/>
      </p:bldGraphic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38B2DFC-6DC1-4274-AC7D-5E3E3FB28F69}" type="slidenum">
              <a:rPr lang="it-IT" altLang="it-IT" smtClean="0"/>
              <a:pPr/>
              <a:t>14</a:t>
            </a:fld>
            <a:endParaRPr lang="it-IT" altLang="it-IT"/>
          </a:p>
        </p:txBody>
      </p:sp>
      <p:grpSp>
        <p:nvGrpSpPr>
          <p:cNvPr id="4" name="Gruppo 3"/>
          <p:cNvGrpSpPr/>
          <p:nvPr/>
        </p:nvGrpSpPr>
        <p:grpSpPr>
          <a:xfrm>
            <a:off x="432500" y="316166"/>
            <a:ext cx="8208912" cy="1074926"/>
            <a:chOff x="0" y="105"/>
            <a:chExt cx="8208912" cy="369121"/>
          </a:xfrm>
        </p:grpSpPr>
        <p:sp>
          <p:nvSpPr>
            <p:cNvPr id="5" name="Rettangolo arrotondato 4"/>
            <p:cNvSpPr/>
            <p:nvPr/>
          </p:nvSpPr>
          <p:spPr>
            <a:xfrm>
              <a:off x="0" y="105"/>
              <a:ext cx="8208912" cy="369121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" name="Rettangolo 5"/>
            <p:cNvSpPr/>
            <p:nvPr/>
          </p:nvSpPr>
          <p:spPr>
            <a:xfrm>
              <a:off x="18019" y="18124"/>
              <a:ext cx="8172874" cy="33308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6680" tIns="106680" rIns="106680" bIns="106680" numCol="1" spcCol="1270" anchor="ctr" anchorCtr="0">
              <a:noAutofit/>
            </a:bodyPr>
            <a:lstStyle/>
            <a:p>
              <a:pPr algn="ctr" defTabSz="1244600">
                <a:lnSpc>
                  <a:spcPct val="90000"/>
                </a:lnSpc>
                <a:spcAft>
                  <a:spcPct val="35000"/>
                </a:spcAft>
              </a:pPr>
              <a:r>
                <a:rPr lang="en-US" sz="2800" b="1" dirty="0"/>
                <a:t>DATABASE ENGINE:</a:t>
              </a:r>
              <a:r>
                <a:rPr lang="it-IT" sz="2800" dirty="0"/>
                <a:t>Differenze tra </a:t>
              </a:r>
              <a:r>
                <a:rPr lang="it-IT" sz="2800" b="1" dirty="0" err="1"/>
                <a:t>InnoDB</a:t>
              </a:r>
              <a:r>
                <a:rPr lang="it-IT" sz="2800" dirty="0"/>
                <a:t> e </a:t>
              </a:r>
              <a:r>
                <a:rPr lang="it-IT" sz="2800" b="1" dirty="0" err="1"/>
                <a:t>MyISAM</a:t>
              </a:r>
              <a:endParaRPr lang="en-US" sz="2800" b="1" dirty="0"/>
            </a:p>
          </p:txBody>
        </p:sp>
      </p:grpSp>
      <p:graphicFrame>
        <p:nvGraphicFramePr>
          <p:cNvPr id="13" name="Diagramma 12"/>
          <p:cNvGraphicFramePr/>
          <p:nvPr/>
        </p:nvGraphicFramePr>
        <p:xfrm>
          <a:off x="2843808" y="3717032"/>
          <a:ext cx="4572000" cy="14773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CasellaDiTesto 6">
            <a:extLst>
              <a:ext uri="{FF2B5EF4-FFF2-40B4-BE49-F238E27FC236}">
                <a16:creationId xmlns:a16="http://schemas.microsoft.com/office/drawing/2014/main" id="{896ACD63-F71A-0E15-B844-38992818A0BB}"/>
              </a:ext>
            </a:extLst>
          </p:cNvPr>
          <p:cNvSpPr txBox="1"/>
          <p:nvPr/>
        </p:nvSpPr>
        <p:spPr>
          <a:xfrm>
            <a:off x="251520" y="1268760"/>
            <a:ext cx="8892479" cy="5355312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r>
              <a:rPr lang="it-IT" b="1" dirty="0" err="1">
                <a:solidFill>
                  <a:schemeClr val="bg1"/>
                </a:solidFill>
              </a:rPr>
              <a:t>MyISAM</a:t>
            </a:r>
            <a:r>
              <a:rPr lang="it-IT" b="1" dirty="0">
                <a:solidFill>
                  <a:schemeClr val="bg1"/>
                </a:solidFill>
              </a:rPr>
              <a:t>:</a:t>
            </a:r>
          </a:p>
          <a:p>
            <a:r>
              <a:rPr lang="en-US" b="1" dirty="0">
                <a:solidFill>
                  <a:schemeClr val="bg1"/>
                </a:solidFill>
              </a:rPr>
              <a:t>No transaction support</a:t>
            </a:r>
            <a:r>
              <a:rPr lang="en-US" dirty="0">
                <a:solidFill>
                  <a:schemeClr val="bg1"/>
                </a:solidFill>
              </a:rPr>
              <a:t>: It does not support ACID transactions, so it does not guarantee that all operations within a transaction will be completed or entirely rolled back in case of an error.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Table-level locking</a:t>
            </a:r>
            <a:r>
              <a:rPr lang="en-US" dirty="0">
                <a:solidFill>
                  <a:schemeClr val="bg1"/>
                </a:solidFill>
              </a:rPr>
              <a:t>: It uses table-level locking, meaning that during a write or modification operation on a table, the entire table is locked, reducing the level of concurrency and potentially causing delays in environments with many concurrent operations.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Speed for read-intensive operations</a:t>
            </a:r>
            <a:r>
              <a:rPr lang="en-US" dirty="0">
                <a:solidFill>
                  <a:schemeClr val="bg1"/>
                </a:solidFill>
              </a:rPr>
              <a:t>: </a:t>
            </a:r>
            <a:r>
              <a:rPr lang="en-US" dirty="0" err="1">
                <a:solidFill>
                  <a:schemeClr val="bg1"/>
                </a:solidFill>
              </a:rPr>
              <a:t>MyISAM</a:t>
            </a:r>
            <a:r>
              <a:rPr lang="en-US" dirty="0">
                <a:solidFill>
                  <a:schemeClr val="bg1"/>
                </a:solidFill>
              </a:rPr>
              <a:t> is faster than </a:t>
            </a:r>
            <a:r>
              <a:rPr lang="en-US" dirty="0" err="1">
                <a:solidFill>
                  <a:schemeClr val="bg1"/>
                </a:solidFill>
              </a:rPr>
              <a:t>InnoDB</a:t>
            </a:r>
            <a:r>
              <a:rPr lang="en-US" dirty="0">
                <a:solidFill>
                  <a:schemeClr val="bg1"/>
                </a:solidFill>
              </a:rPr>
              <a:t> for bulk read operations since it has less overhead from transaction management and more granular locking.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Support for lighter tables</a:t>
            </a:r>
            <a:r>
              <a:rPr lang="en-US" dirty="0">
                <a:solidFill>
                  <a:schemeClr val="bg1"/>
                </a:solidFill>
              </a:rPr>
              <a:t>: It consumes fewer resources than </a:t>
            </a:r>
            <a:r>
              <a:rPr lang="en-US" dirty="0" err="1">
                <a:solidFill>
                  <a:schemeClr val="bg1"/>
                </a:solidFill>
              </a:rPr>
              <a:t>InnoDB</a:t>
            </a:r>
            <a:r>
              <a:rPr lang="en-US" dirty="0">
                <a:solidFill>
                  <a:schemeClr val="bg1"/>
                </a:solidFill>
              </a:rPr>
              <a:t> in terms of memory and disk space, making it suitable for lightweight applications or those that do not require strong guarantees for data integrity and recovery.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When to use it</a:t>
            </a:r>
            <a:r>
              <a:rPr lang="en-US" dirty="0">
                <a:solidFill>
                  <a:schemeClr val="bg1"/>
                </a:solidFill>
              </a:rPr>
              <a:t>: </a:t>
            </a:r>
            <a:r>
              <a:rPr lang="en-US" dirty="0" err="1">
                <a:solidFill>
                  <a:schemeClr val="bg1"/>
                </a:solidFill>
              </a:rPr>
              <a:t>MyISAM</a:t>
            </a:r>
            <a:r>
              <a:rPr lang="en-US" dirty="0">
                <a:solidFill>
                  <a:schemeClr val="bg1"/>
                </a:solidFill>
              </a:rPr>
              <a:t> is suitable for applications that involve many read operations and do not require transaction management or referential integrity, such as content management systems or data analysis platforms.</a:t>
            </a:r>
          </a:p>
        </p:txBody>
      </p:sp>
    </p:spTree>
    <p:extLst>
      <p:ext uri="{BB962C8B-B14F-4D97-AF65-F5344CB8AC3E}">
        <p14:creationId xmlns:p14="http://schemas.microsoft.com/office/powerpoint/2010/main" val="3939966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3" grpId="0">
        <p:bldAsOne/>
      </p:bldGraphic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38B2DFC-6DC1-4274-AC7D-5E3E3FB28F69}" type="slidenum">
              <a:rPr lang="it-IT" altLang="it-IT" smtClean="0"/>
              <a:pPr/>
              <a:t>15</a:t>
            </a:fld>
            <a:endParaRPr lang="it-IT" altLang="it-IT"/>
          </a:p>
        </p:txBody>
      </p:sp>
      <p:grpSp>
        <p:nvGrpSpPr>
          <p:cNvPr id="4" name="Gruppo 3"/>
          <p:cNvGrpSpPr/>
          <p:nvPr/>
        </p:nvGrpSpPr>
        <p:grpSpPr>
          <a:xfrm>
            <a:off x="432500" y="316166"/>
            <a:ext cx="8208912" cy="1074926"/>
            <a:chOff x="0" y="105"/>
            <a:chExt cx="8208912" cy="369121"/>
          </a:xfrm>
        </p:grpSpPr>
        <p:sp>
          <p:nvSpPr>
            <p:cNvPr id="5" name="Rettangolo arrotondato 4"/>
            <p:cNvSpPr/>
            <p:nvPr/>
          </p:nvSpPr>
          <p:spPr>
            <a:xfrm>
              <a:off x="0" y="105"/>
              <a:ext cx="8208912" cy="369121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" name="Rettangolo 5"/>
            <p:cNvSpPr/>
            <p:nvPr/>
          </p:nvSpPr>
          <p:spPr>
            <a:xfrm>
              <a:off x="18019" y="18124"/>
              <a:ext cx="8172874" cy="33308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6680" tIns="106680" rIns="106680" bIns="106680" numCol="1" spcCol="1270" anchor="ctr" anchorCtr="0">
              <a:noAutofit/>
            </a:bodyPr>
            <a:lstStyle/>
            <a:p>
              <a:pPr algn="ctr" defTabSz="1244600">
                <a:lnSpc>
                  <a:spcPct val="90000"/>
                </a:lnSpc>
                <a:spcAft>
                  <a:spcPct val="35000"/>
                </a:spcAft>
              </a:pPr>
              <a:r>
                <a:rPr lang="en-US" sz="2800" b="1" dirty="0"/>
                <a:t>DATABASE SERVER</a:t>
              </a:r>
            </a:p>
          </p:txBody>
        </p:sp>
      </p:grpSp>
      <p:graphicFrame>
        <p:nvGraphicFramePr>
          <p:cNvPr id="13" name="Diagramma 12"/>
          <p:cNvGraphicFramePr/>
          <p:nvPr>
            <p:extLst>
              <p:ext uri="{D42A27DB-BD31-4B8C-83A1-F6EECF244321}">
                <p14:modId xmlns:p14="http://schemas.microsoft.com/office/powerpoint/2010/main" val="3441340296"/>
              </p:ext>
            </p:extLst>
          </p:nvPr>
        </p:nvGraphicFramePr>
        <p:xfrm>
          <a:off x="2843808" y="3717032"/>
          <a:ext cx="4572000" cy="14773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083" y="1842140"/>
            <a:ext cx="8235003" cy="2808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12783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3" grpId="0">
        <p:bldAsOne/>
      </p:bldGraphic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38B2DFC-6DC1-4274-AC7D-5E3E3FB28F69}" type="slidenum">
              <a:rPr lang="it-IT" altLang="it-IT" smtClean="0"/>
              <a:pPr/>
              <a:t>16</a:t>
            </a:fld>
            <a:endParaRPr lang="it-IT" altLang="it-IT"/>
          </a:p>
        </p:txBody>
      </p:sp>
      <p:grpSp>
        <p:nvGrpSpPr>
          <p:cNvPr id="4" name="Gruppo 3"/>
          <p:cNvGrpSpPr/>
          <p:nvPr/>
        </p:nvGrpSpPr>
        <p:grpSpPr>
          <a:xfrm>
            <a:off x="432500" y="316166"/>
            <a:ext cx="8208912" cy="1074926"/>
            <a:chOff x="0" y="105"/>
            <a:chExt cx="8208912" cy="369121"/>
          </a:xfrm>
        </p:grpSpPr>
        <p:sp>
          <p:nvSpPr>
            <p:cNvPr id="5" name="Rettangolo arrotondato 4"/>
            <p:cNvSpPr/>
            <p:nvPr/>
          </p:nvSpPr>
          <p:spPr>
            <a:xfrm>
              <a:off x="0" y="105"/>
              <a:ext cx="8208912" cy="369121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" name="Rettangolo 5"/>
            <p:cNvSpPr/>
            <p:nvPr/>
          </p:nvSpPr>
          <p:spPr>
            <a:xfrm>
              <a:off x="18019" y="18124"/>
              <a:ext cx="8172874" cy="33308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6680" tIns="106680" rIns="106680" bIns="106680" numCol="1" spcCol="1270" anchor="ctr" anchorCtr="0">
              <a:noAutofit/>
            </a:bodyPr>
            <a:lstStyle/>
            <a:p>
              <a:pPr algn="ctr" defTabSz="1244600">
                <a:lnSpc>
                  <a:spcPct val="90000"/>
                </a:lnSpc>
                <a:spcAft>
                  <a:spcPct val="35000"/>
                </a:spcAft>
              </a:pPr>
              <a:r>
                <a:rPr lang="en-US" sz="2800" b="1" dirty="0"/>
                <a:t>WHAT IS DATABASE?</a:t>
              </a:r>
            </a:p>
          </p:txBody>
        </p:sp>
      </p:grpSp>
      <p:graphicFrame>
        <p:nvGraphicFramePr>
          <p:cNvPr id="13" name="Diagramma 12"/>
          <p:cNvGraphicFramePr/>
          <p:nvPr>
            <p:extLst>
              <p:ext uri="{D42A27DB-BD31-4B8C-83A1-F6EECF244321}">
                <p14:modId xmlns:p14="http://schemas.microsoft.com/office/powerpoint/2010/main" val="3831274942"/>
              </p:ext>
            </p:extLst>
          </p:nvPr>
        </p:nvGraphicFramePr>
        <p:xfrm>
          <a:off x="2843808" y="3717032"/>
          <a:ext cx="4572000" cy="14773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521" y="1772816"/>
            <a:ext cx="7848872" cy="30795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22386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3" grpId="0">
        <p:bldAsOne/>
      </p:bldGraphic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/>
          <p:cNvSpPr>
            <a:spLocks noGrp="1"/>
          </p:cNvSpPr>
          <p:nvPr>
            <p:ph type="sldNum" sz="quarter" idx="11"/>
          </p:nvPr>
        </p:nvSpPr>
        <p:spPr>
          <a:xfrm>
            <a:off x="8763000" y="5773389"/>
            <a:ext cx="381000" cy="365125"/>
          </a:xfrm>
        </p:spPr>
        <p:txBody>
          <a:bodyPr/>
          <a:lstStyle/>
          <a:p>
            <a:fld id="{738B2DFC-6DC1-4274-AC7D-5E3E3FB28F69}" type="slidenum">
              <a:rPr lang="it-IT" altLang="it-IT" smtClean="0"/>
              <a:pPr/>
              <a:t>17</a:t>
            </a:fld>
            <a:endParaRPr lang="it-IT" altLang="it-IT"/>
          </a:p>
        </p:txBody>
      </p:sp>
      <p:grpSp>
        <p:nvGrpSpPr>
          <p:cNvPr id="4" name="Gruppo 3"/>
          <p:cNvGrpSpPr/>
          <p:nvPr/>
        </p:nvGrpSpPr>
        <p:grpSpPr>
          <a:xfrm>
            <a:off x="432500" y="316166"/>
            <a:ext cx="8208912" cy="1074926"/>
            <a:chOff x="0" y="105"/>
            <a:chExt cx="8208912" cy="369121"/>
          </a:xfrm>
        </p:grpSpPr>
        <p:sp>
          <p:nvSpPr>
            <p:cNvPr id="5" name="Rettangolo arrotondato 4"/>
            <p:cNvSpPr/>
            <p:nvPr/>
          </p:nvSpPr>
          <p:spPr>
            <a:xfrm>
              <a:off x="0" y="105"/>
              <a:ext cx="8208912" cy="369121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" name="Rettangolo 5"/>
            <p:cNvSpPr/>
            <p:nvPr/>
          </p:nvSpPr>
          <p:spPr>
            <a:xfrm>
              <a:off x="18019" y="18124"/>
              <a:ext cx="8172874" cy="33308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6680" tIns="106680" rIns="106680" bIns="106680" numCol="1" spcCol="1270" anchor="ctr" anchorCtr="0">
              <a:noAutofit/>
            </a:bodyPr>
            <a:lstStyle/>
            <a:p>
              <a:pPr algn="ctr" defTabSz="1244600">
                <a:lnSpc>
                  <a:spcPct val="90000"/>
                </a:lnSpc>
                <a:spcAft>
                  <a:spcPct val="35000"/>
                </a:spcAft>
              </a:pPr>
              <a:r>
                <a:rPr lang="en-US" sz="2800" b="1" dirty="0"/>
                <a:t>How to create and use database?</a:t>
              </a:r>
            </a:p>
          </p:txBody>
        </p:sp>
      </p:grpSp>
      <p:graphicFrame>
        <p:nvGraphicFramePr>
          <p:cNvPr id="13" name="Diagramma 12"/>
          <p:cNvGraphicFramePr/>
          <p:nvPr>
            <p:extLst>
              <p:ext uri="{D42A27DB-BD31-4B8C-83A1-F6EECF244321}">
                <p14:modId xmlns:p14="http://schemas.microsoft.com/office/powerpoint/2010/main" val="3189277975"/>
              </p:ext>
            </p:extLst>
          </p:nvPr>
        </p:nvGraphicFramePr>
        <p:xfrm>
          <a:off x="2843808" y="3717032"/>
          <a:ext cx="4572000" cy="14773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7606" y="1484784"/>
            <a:ext cx="4838700" cy="4914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230" y="1484784"/>
            <a:ext cx="8280920" cy="17961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230" y="3367763"/>
            <a:ext cx="8263176" cy="2122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229" y="5589240"/>
            <a:ext cx="8263175" cy="733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8" name="Picture 6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896" y="1844824"/>
            <a:ext cx="2390775" cy="1724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9" name="Picture 7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4264" y="3918118"/>
            <a:ext cx="3238500" cy="742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ECE51D58-ABDB-CABB-10A3-305E649CA50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52857" y="3803963"/>
            <a:ext cx="2876951" cy="1267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953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3" grpId="0">
        <p:bldAsOne/>
      </p:bldGraphic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/>
          <p:cNvSpPr>
            <a:spLocks noGrp="1"/>
          </p:cNvSpPr>
          <p:nvPr>
            <p:ph type="sldNum" sz="quarter" idx="11"/>
          </p:nvPr>
        </p:nvSpPr>
        <p:spPr>
          <a:xfrm>
            <a:off x="8763000" y="5773389"/>
            <a:ext cx="381000" cy="365125"/>
          </a:xfrm>
        </p:spPr>
        <p:txBody>
          <a:bodyPr/>
          <a:lstStyle/>
          <a:p>
            <a:fld id="{738B2DFC-6DC1-4274-AC7D-5E3E3FB28F69}" type="slidenum">
              <a:rPr lang="it-IT" altLang="it-IT" smtClean="0"/>
              <a:pPr/>
              <a:t>18</a:t>
            </a:fld>
            <a:endParaRPr lang="it-IT" altLang="it-IT"/>
          </a:p>
        </p:txBody>
      </p:sp>
      <p:grpSp>
        <p:nvGrpSpPr>
          <p:cNvPr id="4" name="Gruppo 3"/>
          <p:cNvGrpSpPr/>
          <p:nvPr/>
        </p:nvGrpSpPr>
        <p:grpSpPr>
          <a:xfrm>
            <a:off x="513229" y="263693"/>
            <a:ext cx="8208912" cy="1074926"/>
            <a:chOff x="0" y="105"/>
            <a:chExt cx="8208912" cy="369121"/>
          </a:xfrm>
        </p:grpSpPr>
        <p:sp>
          <p:nvSpPr>
            <p:cNvPr id="5" name="Rettangolo arrotondato 4"/>
            <p:cNvSpPr/>
            <p:nvPr/>
          </p:nvSpPr>
          <p:spPr>
            <a:xfrm>
              <a:off x="0" y="105"/>
              <a:ext cx="8208912" cy="369121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" name="Rettangolo 5"/>
            <p:cNvSpPr/>
            <p:nvPr/>
          </p:nvSpPr>
          <p:spPr>
            <a:xfrm>
              <a:off x="18019" y="18124"/>
              <a:ext cx="8172874" cy="33308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6680" tIns="106680" rIns="106680" bIns="106680" numCol="1" spcCol="1270" anchor="ctr" anchorCtr="0">
              <a:noAutofit/>
            </a:bodyPr>
            <a:lstStyle/>
            <a:p>
              <a:pPr algn="ctr" defTabSz="1244600">
                <a:lnSpc>
                  <a:spcPct val="90000"/>
                </a:lnSpc>
                <a:spcAft>
                  <a:spcPct val="35000"/>
                </a:spcAft>
              </a:pPr>
              <a:r>
                <a:rPr lang="en-US" sz="2800" b="1" dirty="0"/>
                <a:t>WHAT IS A DATABASE TABLE?</a:t>
              </a:r>
            </a:p>
          </p:txBody>
        </p:sp>
      </p:grpSp>
      <p:graphicFrame>
        <p:nvGraphicFramePr>
          <p:cNvPr id="13" name="Diagramma 12"/>
          <p:cNvGraphicFramePr/>
          <p:nvPr>
            <p:extLst>
              <p:ext uri="{D42A27DB-BD31-4B8C-83A1-F6EECF244321}">
                <p14:modId xmlns:p14="http://schemas.microsoft.com/office/powerpoint/2010/main" val="2394450664"/>
              </p:ext>
            </p:extLst>
          </p:nvPr>
        </p:nvGraphicFramePr>
        <p:xfrm>
          <a:off x="2843808" y="3717032"/>
          <a:ext cx="4572000" cy="14773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248" y="1916832"/>
            <a:ext cx="8208912" cy="31176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86836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3" grpId="0">
        <p:bldAsOne/>
      </p:bldGraphic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/>
          <p:cNvSpPr>
            <a:spLocks noGrp="1"/>
          </p:cNvSpPr>
          <p:nvPr>
            <p:ph type="sldNum" sz="quarter" idx="11"/>
          </p:nvPr>
        </p:nvSpPr>
        <p:spPr>
          <a:xfrm>
            <a:off x="8763000" y="5773389"/>
            <a:ext cx="381000" cy="365125"/>
          </a:xfrm>
        </p:spPr>
        <p:txBody>
          <a:bodyPr/>
          <a:lstStyle/>
          <a:p>
            <a:fld id="{738B2DFC-6DC1-4274-AC7D-5E3E3FB28F69}" type="slidenum">
              <a:rPr lang="it-IT" altLang="it-IT" smtClean="0"/>
              <a:pPr/>
              <a:t>19</a:t>
            </a:fld>
            <a:endParaRPr lang="it-IT" altLang="it-IT"/>
          </a:p>
        </p:txBody>
      </p:sp>
      <p:grpSp>
        <p:nvGrpSpPr>
          <p:cNvPr id="4" name="Gruppo 3"/>
          <p:cNvGrpSpPr/>
          <p:nvPr/>
        </p:nvGrpSpPr>
        <p:grpSpPr>
          <a:xfrm>
            <a:off x="513229" y="263693"/>
            <a:ext cx="8208912" cy="1074926"/>
            <a:chOff x="0" y="105"/>
            <a:chExt cx="8208912" cy="369121"/>
          </a:xfrm>
        </p:grpSpPr>
        <p:sp>
          <p:nvSpPr>
            <p:cNvPr id="5" name="Rettangolo arrotondato 4"/>
            <p:cNvSpPr/>
            <p:nvPr/>
          </p:nvSpPr>
          <p:spPr>
            <a:xfrm>
              <a:off x="0" y="105"/>
              <a:ext cx="8208912" cy="369121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" name="Rettangolo 5"/>
            <p:cNvSpPr/>
            <p:nvPr/>
          </p:nvSpPr>
          <p:spPr>
            <a:xfrm>
              <a:off x="18019" y="18124"/>
              <a:ext cx="8172874" cy="33308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6680" tIns="106680" rIns="106680" bIns="106680" numCol="1" spcCol="1270" anchor="ctr" anchorCtr="0">
              <a:noAutofit/>
            </a:bodyPr>
            <a:lstStyle/>
            <a:p>
              <a:pPr algn="ctr" defTabSz="1244600">
                <a:lnSpc>
                  <a:spcPct val="90000"/>
                </a:lnSpc>
                <a:spcAft>
                  <a:spcPct val="35000"/>
                </a:spcAft>
              </a:pPr>
              <a:r>
                <a:rPr lang="en-US" sz="2800" b="1" dirty="0"/>
                <a:t>SQL STATEMENTS FOR A DATABASE TABLE</a:t>
              </a:r>
            </a:p>
          </p:txBody>
        </p:sp>
      </p:grp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286146"/>
            <a:ext cx="4133850" cy="5219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1502170"/>
            <a:ext cx="2847975" cy="2476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5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710" y="2149970"/>
            <a:ext cx="5448300" cy="3590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Ovale 2"/>
          <p:cNvSpPr/>
          <p:nvPr/>
        </p:nvSpPr>
        <p:spPr>
          <a:xfrm>
            <a:off x="5454947" y="1286146"/>
            <a:ext cx="1512168" cy="43204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Ovale 13"/>
          <p:cNvSpPr/>
          <p:nvPr/>
        </p:nvSpPr>
        <p:spPr>
          <a:xfrm>
            <a:off x="5623716" y="2996952"/>
            <a:ext cx="2116636" cy="43204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Ovale 14"/>
          <p:cNvSpPr/>
          <p:nvPr/>
        </p:nvSpPr>
        <p:spPr>
          <a:xfrm>
            <a:off x="5609227" y="3573016"/>
            <a:ext cx="987564" cy="28803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0246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8964" y="4185906"/>
            <a:ext cx="3484997" cy="145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Ovale 15"/>
          <p:cNvSpPr/>
          <p:nvPr/>
        </p:nvSpPr>
        <p:spPr>
          <a:xfrm>
            <a:off x="5148064" y="4077072"/>
            <a:ext cx="2952327" cy="122413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Ovale 16"/>
          <p:cNvSpPr/>
          <p:nvPr/>
        </p:nvSpPr>
        <p:spPr>
          <a:xfrm>
            <a:off x="1043608" y="1988840"/>
            <a:ext cx="1512168" cy="43204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Ovale 17"/>
          <p:cNvSpPr/>
          <p:nvPr/>
        </p:nvSpPr>
        <p:spPr>
          <a:xfrm>
            <a:off x="899592" y="3199158"/>
            <a:ext cx="1944216" cy="43204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Ovale 18"/>
          <p:cNvSpPr/>
          <p:nvPr/>
        </p:nvSpPr>
        <p:spPr>
          <a:xfrm>
            <a:off x="1029112" y="4888094"/>
            <a:ext cx="1814696" cy="43204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65810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38B2DFC-6DC1-4274-AC7D-5E3E3FB28F69}" type="slidenum">
              <a:rPr lang="it-IT" altLang="it-IT" smtClean="0"/>
              <a:pPr/>
              <a:t>2</a:t>
            </a:fld>
            <a:endParaRPr lang="it-IT" altLang="it-IT"/>
          </a:p>
        </p:txBody>
      </p:sp>
      <p:grpSp>
        <p:nvGrpSpPr>
          <p:cNvPr id="4" name="Gruppo 3"/>
          <p:cNvGrpSpPr/>
          <p:nvPr/>
        </p:nvGrpSpPr>
        <p:grpSpPr>
          <a:xfrm>
            <a:off x="377517" y="337850"/>
            <a:ext cx="8208912" cy="1074926"/>
            <a:chOff x="0" y="105"/>
            <a:chExt cx="8208912" cy="369121"/>
          </a:xfrm>
        </p:grpSpPr>
        <p:sp>
          <p:nvSpPr>
            <p:cNvPr id="5" name="Rettangolo arrotondato 4"/>
            <p:cNvSpPr/>
            <p:nvPr/>
          </p:nvSpPr>
          <p:spPr>
            <a:xfrm>
              <a:off x="0" y="105"/>
              <a:ext cx="8208912" cy="369121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" name="Rettangolo 5"/>
            <p:cNvSpPr/>
            <p:nvPr/>
          </p:nvSpPr>
          <p:spPr>
            <a:xfrm>
              <a:off x="18019" y="18124"/>
              <a:ext cx="8172874" cy="33308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6680" tIns="106680" rIns="106680" bIns="106680" numCol="1" spcCol="1270" anchor="ctr" anchorCtr="0">
              <a:noAutofit/>
            </a:bodyPr>
            <a:lstStyle/>
            <a:p>
              <a:pPr algn="ctr" defTabSz="1244600">
                <a:lnSpc>
                  <a:spcPct val="90000"/>
                </a:lnSpc>
                <a:spcAft>
                  <a:spcPct val="35000"/>
                </a:spcAft>
              </a:pPr>
              <a:r>
                <a:rPr lang="en-US" sz="2800" b="1" dirty="0"/>
                <a:t>Default root user</a:t>
              </a:r>
            </a:p>
          </p:txBody>
        </p:sp>
      </p:grpSp>
      <p:graphicFrame>
        <p:nvGraphicFramePr>
          <p:cNvPr id="13" name="Diagramma 12"/>
          <p:cNvGraphicFramePr/>
          <p:nvPr>
            <p:extLst>
              <p:ext uri="{D42A27DB-BD31-4B8C-83A1-F6EECF244321}">
                <p14:modId xmlns:p14="http://schemas.microsoft.com/office/powerpoint/2010/main" val="198992444"/>
              </p:ext>
            </p:extLst>
          </p:nvPr>
        </p:nvGraphicFramePr>
        <p:xfrm>
          <a:off x="2843808" y="3717032"/>
          <a:ext cx="4572000" cy="14773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060848"/>
            <a:ext cx="8316416" cy="23300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71759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3" grpId="0">
        <p:bldAsOne/>
      </p:bldGraphic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/>
          <p:cNvSpPr>
            <a:spLocks noGrp="1"/>
          </p:cNvSpPr>
          <p:nvPr>
            <p:ph type="sldNum" sz="quarter" idx="11"/>
          </p:nvPr>
        </p:nvSpPr>
        <p:spPr>
          <a:xfrm>
            <a:off x="8763000" y="5773389"/>
            <a:ext cx="381000" cy="365125"/>
          </a:xfrm>
        </p:spPr>
        <p:txBody>
          <a:bodyPr/>
          <a:lstStyle/>
          <a:p>
            <a:fld id="{738B2DFC-6DC1-4274-AC7D-5E3E3FB28F69}" type="slidenum">
              <a:rPr lang="it-IT" altLang="it-IT" smtClean="0"/>
              <a:pPr/>
              <a:t>20</a:t>
            </a:fld>
            <a:endParaRPr lang="it-IT" altLang="it-IT"/>
          </a:p>
        </p:txBody>
      </p:sp>
      <p:grpSp>
        <p:nvGrpSpPr>
          <p:cNvPr id="4" name="Gruppo 3"/>
          <p:cNvGrpSpPr/>
          <p:nvPr/>
        </p:nvGrpSpPr>
        <p:grpSpPr>
          <a:xfrm>
            <a:off x="513229" y="263693"/>
            <a:ext cx="8208912" cy="1074926"/>
            <a:chOff x="0" y="105"/>
            <a:chExt cx="8208912" cy="369121"/>
          </a:xfrm>
        </p:grpSpPr>
        <p:sp>
          <p:nvSpPr>
            <p:cNvPr id="5" name="Rettangolo arrotondato 4"/>
            <p:cNvSpPr/>
            <p:nvPr/>
          </p:nvSpPr>
          <p:spPr>
            <a:xfrm>
              <a:off x="0" y="105"/>
              <a:ext cx="8208912" cy="369121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" name="Rettangolo 5"/>
            <p:cNvSpPr/>
            <p:nvPr/>
          </p:nvSpPr>
          <p:spPr>
            <a:xfrm>
              <a:off x="18019" y="18124"/>
              <a:ext cx="8172874" cy="33308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6680" tIns="106680" rIns="106680" bIns="106680" numCol="1" spcCol="1270" anchor="ctr" anchorCtr="0">
              <a:noAutofit/>
            </a:bodyPr>
            <a:lstStyle/>
            <a:p>
              <a:pPr algn="ctr" defTabSz="1244600">
                <a:lnSpc>
                  <a:spcPct val="90000"/>
                </a:lnSpc>
                <a:spcAft>
                  <a:spcPct val="35000"/>
                </a:spcAft>
              </a:pPr>
              <a:r>
                <a:rPr lang="en-US" sz="2800" b="1" dirty="0"/>
                <a:t>ADD DATA ROWS</a:t>
              </a:r>
            </a:p>
          </p:txBody>
        </p:sp>
      </p:grpSp>
      <p:graphicFrame>
        <p:nvGraphicFramePr>
          <p:cNvPr id="13" name="Diagramma 12"/>
          <p:cNvGraphicFramePr/>
          <p:nvPr>
            <p:extLst>
              <p:ext uri="{D42A27DB-BD31-4B8C-83A1-F6EECF244321}">
                <p14:modId xmlns:p14="http://schemas.microsoft.com/office/powerpoint/2010/main" val="1737832417"/>
              </p:ext>
            </p:extLst>
          </p:nvPr>
        </p:nvGraphicFramePr>
        <p:xfrm>
          <a:off x="2843808" y="3717032"/>
          <a:ext cx="4572000" cy="14773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213" y="1916832"/>
            <a:ext cx="8496944" cy="30425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1620015"/>
            <a:ext cx="4359056" cy="180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501008"/>
            <a:ext cx="6915150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9" name="Picture 5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043" y="3933056"/>
            <a:ext cx="8003283" cy="3138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70" name="Picture 6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774" y="4406612"/>
            <a:ext cx="7830657" cy="7353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71" name="Picture 7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429" y="2231793"/>
            <a:ext cx="7582512" cy="35078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71298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3" grpId="0">
        <p:bldAsOne/>
      </p:bldGraphic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/>
          <p:cNvSpPr>
            <a:spLocks noGrp="1"/>
          </p:cNvSpPr>
          <p:nvPr>
            <p:ph type="sldNum" sz="quarter" idx="11"/>
          </p:nvPr>
        </p:nvSpPr>
        <p:spPr>
          <a:xfrm>
            <a:off x="8763000" y="5773389"/>
            <a:ext cx="381000" cy="365125"/>
          </a:xfrm>
        </p:spPr>
        <p:txBody>
          <a:bodyPr/>
          <a:lstStyle/>
          <a:p>
            <a:fld id="{738B2DFC-6DC1-4274-AC7D-5E3E3FB28F69}" type="slidenum">
              <a:rPr lang="it-IT" altLang="it-IT" smtClean="0"/>
              <a:pPr/>
              <a:t>21</a:t>
            </a:fld>
            <a:endParaRPr lang="it-IT" altLang="it-IT"/>
          </a:p>
        </p:txBody>
      </p:sp>
      <p:grpSp>
        <p:nvGrpSpPr>
          <p:cNvPr id="4" name="Gruppo 3"/>
          <p:cNvGrpSpPr/>
          <p:nvPr/>
        </p:nvGrpSpPr>
        <p:grpSpPr>
          <a:xfrm>
            <a:off x="513229" y="263693"/>
            <a:ext cx="8208912" cy="1074926"/>
            <a:chOff x="0" y="105"/>
            <a:chExt cx="8208912" cy="369121"/>
          </a:xfrm>
        </p:grpSpPr>
        <p:sp>
          <p:nvSpPr>
            <p:cNvPr id="5" name="Rettangolo arrotondato 4"/>
            <p:cNvSpPr/>
            <p:nvPr/>
          </p:nvSpPr>
          <p:spPr>
            <a:xfrm>
              <a:off x="0" y="105"/>
              <a:ext cx="8208912" cy="369121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" name="Rettangolo 5"/>
            <p:cNvSpPr/>
            <p:nvPr/>
          </p:nvSpPr>
          <p:spPr>
            <a:xfrm>
              <a:off x="18019" y="18124"/>
              <a:ext cx="8172874" cy="33308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6680" tIns="106680" rIns="106680" bIns="106680" numCol="1" spcCol="1270" anchor="ctr" anchorCtr="0">
              <a:noAutofit/>
            </a:bodyPr>
            <a:lstStyle/>
            <a:p>
              <a:pPr algn="ctr" defTabSz="1244600">
                <a:lnSpc>
                  <a:spcPct val="90000"/>
                </a:lnSpc>
                <a:spcAft>
                  <a:spcPct val="35000"/>
                </a:spcAft>
              </a:pPr>
              <a:r>
                <a:rPr lang="en-US" sz="2800" b="1" dirty="0"/>
                <a:t>Keywords, identifiers, Constants &amp; Clauses</a:t>
              </a:r>
            </a:p>
          </p:txBody>
        </p:sp>
      </p:grpSp>
      <p:graphicFrame>
        <p:nvGraphicFramePr>
          <p:cNvPr id="13" name="Diagramma 12"/>
          <p:cNvGraphicFramePr/>
          <p:nvPr>
            <p:extLst>
              <p:ext uri="{D42A27DB-BD31-4B8C-83A1-F6EECF244321}">
                <p14:modId xmlns:p14="http://schemas.microsoft.com/office/powerpoint/2010/main" val="1715157020"/>
              </p:ext>
            </p:extLst>
          </p:nvPr>
        </p:nvGraphicFramePr>
        <p:xfrm>
          <a:off x="2843808" y="3717032"/>
          <a:ext cx="4572000" cy="14773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241" y="1484784"/>
            <a:ext cx="7992888" cy="33264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241" y="1484784"/>
            <a:ext cx="7992888" cy="5000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412776"/>
            <a:ext cx="7858553" cy="5000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5044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3" grpId="0">
        <p:bldAsOne/>
      </p:bldGraphic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/>
          <p:cNvSpPr>
            <a:spLocks noGrp="1"/>
          </p:cNvSpPr>
          <p:nvPr>
            <p:ph type="sldNum" sz="quarter" idx="11"/>
          </p:nvPr>
        </p:nvSpPr>
        <p:spPr>
          <a:xfrm>
            <a:off x="8763000" y="5773389"/>
            <a:ext cx="381000" cy="365125"/>
          </a:xfrm>
        </p:spPr>
        <p:txBody>
          <a:bodyPr/>
          <a:lstStyle/>
          <a:p>
            <a:fld id="{738B2DFC-6DC1-4274-AC7D-5E3E3FB28F69}" type="slidenum">
              <a:rPr lang="it-IT" altLang="it-IT" smtClean="0"/>
              <a:pPr/>
              <a:t>22</a:t>
            </a:fld>
            <a:endParaRPr lang="it-IT" altLang="it-IT"/>
          </a:p>
        </p:txBody>
      </p:sp>
      <p:grpSp>
        <p:nvGrpSpPr>
          <p:cNvPr id="4" name="Gruppo 3"/>
          <p:cNvGrpSpPr/>
          <p:nvPr/>
        </p:nvGrpSpPr>
        <p:grpSpPr>
          <a:xfrm>
            <a:off x="513229" y="263693"/>
            <a:ext cx="8208912" cy="1074926"/>
            <a:chOff x="0" y="105"/>
            <a:chExt cx="8208912" cy="369121"/>
          </a:xfrm>
        </p:grpSpPr>
        <p:sp>
          <p:nvSpPr>
            <p:cNvPr id="5" name="Rettangolo arrotondato 4"/>
            <p:cNvSpPr/>
            <p:nvPr/>
          </p:nvSpPr>
          <p:spPr>
            <a:xfrm>
              <a:off x="0" y="105"/>
              <a:ext cx="8208912" cy="369121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" name="Rettangolo 5"/>
            <p:cNvSpPr/>
            <p:nvPr/>
          </p:nvSpPr>
          <p:spPr>
            <a:xfrm>
              <a:off x="18019" y="18124"/>
              <a:ext cx="8172874" cy="33308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6680" tIns="106680" rIns="106680" bIns="106680" numCol="1" spcCol="1270" anchor="ctr" anchorCtr="0">
              <a:noAutofit/>
            </a:bodyPr>
            <a:lstStyle/>
            <a:p>
              <a:pPr algn="ctr" defTabSz="1244600">
                <a:lnSpc>
                  <a:spcPct val="90000"/>
                </a:lnSpc>
                <a:spcAft>
                  <a:spcPct val="35000"/>
                </a:spcAft>
              </a:pPr>
              <a:r>
                <a:rPr lang="en-US" sz="2800" b="1" dirty="0"/>
                <a:t>SQL STATEMENTS</a:t>
              </a:r>
            </a:p>
          </p:txBody>
        </p:sp>
      </p:grpSp>
      <p:graphicFrame>
        <p:nvGraphicFramePr>
          <p:cNvPr id="13" name="Diagramma 12"/>
          <p:cNvGraphicFramePr/>
          <p:nvPr>
            <p:extLst>
              <p:ext uri="{D42A27DB-BD31-4B8C-83A1-F6EECF244321}">
                <p14:modId xmlns:p14="http://schemas.microsoft.com/office/powerpoint/2010/main" val="3800796315"/>
              </p:ext>
            </p:extLst>
          </p:nvPr>
        </p:nvGraphicFramePr>
        <p:xfrm>
          <a:off x="2843808" y="3717032"/>
          <a:ext cx="4572000" cy="14773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669" y="1844824"/>
            <a:ext cx="8496944" cy="35091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53246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3" grpId="0">
        <p:bldAsOne/>
      </p:bldGraphic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/>
          <p:cNvSpPr>
            <a:spLocks noGrp="1"/>
          </p:cNvSpPr>
          <p:nvPr>
            <p:ph type="sldNum" sz="quarter" idx="11"/>
          </p:nvPr>
        </p:nvSpPr>
        <p:spPr>
          <a:xfrm>
            <a:off x="8763000" y="5773389"/>
            <a:ext cx="381000" cy="365125"/>
          </a:xfrm>
        </p:spPr>
        <p:txBody>
          <a:bodyPr/>
          <a:lstStyle/>
          <a:p>
            <a:fld id="{738B2DFC-6DC1-4274-AC7D-5E3E3FB28F69}" type="slidenum">
              <a:rPr lang="it-IT" altLang="it-IT" smtClean="0"/>
              <a:pPr/>
              <a:t>23</a:t>
            </a:fld>
            <a:endParaRPr lang="it-IT" altLang="it-IT"/>
          </a:p>
        </p:txBody>
      </p:sp>
      <p:grpSp>
        <p:nvGrpSpPr>
          <p:cNvPr id="4" name="Gruppo 3"/>
          <p:cNvGrpSpPr/>
          <p:nvPr/>
        </p:nvGrpSpPr>
        <p:grpSpPr>
          <a:xfrm>
            <a:off x="513229" y="263693"/>
            <a:ext cx="8208912" cy="1074926"/>
            <a:chOff x="0" y="105"/>
            <a:chExt cx="8208912" cy="369121"/>
          </a:xfrm>
        </p:grpSpPr>
        <p:sp>
          <p:nvSpPr>
            <p:cNvPr id="5" name="Rettangolo arrotondato 4"/>
            <p:cNvSpPr/>
            <p:nvPr/>
          </p:nvSpPr>
          <p:spPr>
            <a:xfrm>
              <a:off x="0" y="105"/>
              <a:ext cx="8208912" cy="369121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" name="Rettangolo 5"/>
            <p:cNvSpPr/>
            <p:nvPr/>
          </p:nvSpPr>
          <p:spPr>
            <a:xfrm>
              <a:off x="18019" y="18124"/>
              <a:ext cx="8172874" cy="33308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6680" tIns="106680" rIns="106680" bIns="106680" numCol="1" spcCol="1270" anchor="ctr" anchorCtr="0">
              <a:noAutofit/>
            </a:bodyPr>
            <a:lstStyle/>
            <a:p>
              <a:pPr algn="ctr" defTabSz="1244600">
                <a:lnSpc>
                  <a:spcPct val="90000"/>
                </a:lnSpc>
                <a:spcAft>
                  <a:spcPct val="35000"/>
                </a:spcAft>
              </a:pPr>
              <a:r>
                <a:rPr lang="en-US" sz="2800" b="1" dirty="0"/>
                <a:t>DDL (Data definition language)</a:t>
              </a:r>
            </a:p>
            <a:p>
              <a:pPr algn="ctr" defTabSz="1244600">
                <a:lnSpc>
                  <a:spcPct val="90000"/>
                </a:lnSpc>
                <a:spcAft>
                  <a:spcPct val="35000"/>
                </a:spcAft>
              </a:pPr>
              <a:r>
                <a:rPr lang="en-US" sz="2800" b="1" dirty="0"/>
                <a:t>DML (Data manipulation Language)</a:t>
              </a:r>
            </a:p>
          </p:txBody>
        </p:sp>
      </p:grpSp>
      <p:graphicFrame>
        <p:nvGraphicFramePr>
          <p:cNvPr id="13" name="Diagramma 12"/>
          <p:cNvGraphicFramePr/>
          <p:nvPr>
            <p:extLst>
              <p:ext uri="{D42A27DB-BD31-4B8C-83A1-F6EECF244321}">
                <p14:modId xmlns:p14="http://schemas.microsoft.com/office/powerpoint/2010/main" val="662845352"/>
              </p:ext>
            </p:extLst>
          </p:nvPr>
        </p:nvGraphicFramePr>
        <p:xfrm>
          <a:off x="2843808" y="3717032"/>
          <a:ext cx="4572000" cy="14773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054942"/>
            <a:ext cx="8136904" cy="37410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72913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3" grpId="0">
        <p:bldAsOne/>
      </p:bldGraphic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/>
          <p:cNvSpPr>
            <a:spLocks noGrp="1"/>
          </p:cNvSpPr>
          <p:nvPr>
            <p:ph type="sldNum" sz="quarter" idx="11"/>
          </p:nvPr>
        </p:nvSpPr>
        <p:spPr>
          <a:xfrm>
            <a:off x="8763000" y="5773389"/>
            <a:ext cx="381000" cy="365125"/>
          </a:xfrm>
        </p:spPr>
        <p:txBody>
          <a:bodyPr/>
          <a:lstStyle/>
          <a:p>
            <a:fld id="{738B2DFC-6DC1-4274-AC7D-5E3E3FB28F69}" type="slidenum">
              <a:rPr lang="it-IT" altLang="it-IT" smtClean="0"/>
              <a:pPr/>
              <a:t>24</a:t>
            </a:fld>
            <a:endParaRPr lang="it-IT" altLang="it-IT"/>
          </a:p>
        </p:txBody>
      </p:sp>
      <p:grpSp>
        <p:nvGrpSpPr>
          <p:cNvPr id="4" name="Gruppo 3"/>
          <p:cNvGrpSpPr/>
          <p:nvPr/>
        </p:nvGrpSpPr>
        <p:grpSpPr>
          <a:xfrm>
            <a:off x="513229" y="263693"/>
            <a:ext cx="8208912" cy="1074926"/>
            <a:chOff x="0" y="105"/>
            <a:chExt cx="8208912" cy="369121"/>
          </a:xfrm>
        </p:grpSpPr>
        <p:sp>
          <p:nvSpPr>
            <p:cNvPr id="5" name="Rettangolo arrotondato 4"/>
            <p:cNvSpPr/>
            <p:nvPr/>
          </p:nvSpPr>
          <p:spPr>
            <a:xfrm>
              <a:off x="0" y="105"/>
              <a:ext cx="8208912" cy="369121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" name="Rettangolo 5"/>
            <p:cNvSpPr/>
            <p:nvPr/>
          </p:nvSpPr>
          <p:spPr>
            <a:xfrm>
              <a:off x="18019" y="18124"/>
              <a:ext cx="8172874" cy="33308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6680" tIns="106680" rIns="106680" bIns="106680" numCol="1" spcCol="1270" anchor="ctr" anchorCtr="0">
              <a:noAutofit/>
            </a:bodyPr>
            <a:lstStyle/>
            <a:p>
              <a:pPr algn="ctr" defTabSz="1244600">
                <a:lnSpc>
                  <a:spcPct val="90000"/>
                </a:lnSpc>
                <a:spcAft>
                  <a:spcPct val="35000"/>
                </a:spcAft>
              </a:pPr>
              <a:r>
                <a:rPr lang="en-US" sz="2800" b="1" dirty="0"/>
                <a:t>DDL (Data definition language)</a:t>
              </a:r>
            </a:p>
          </p:txBody>
        </p:sp>
      </p:grpSp>
      <p:graphicFrame>
        <p:nvGraphicFramePr>
          <p:cNvPr id="13" name="Diagramma 12"/>
          <p:cNvGraphicFramePr/>
          <p:nvPr>
            <p:extLst>
              <p:ext uri="{D42A27DB-BD31-4B8C-83A1-F6EECF244321}">
                <p14:modId xmlns:p14="http://schemas.microsoft.com/office/powerpoint/2010/main" val="2442266306"/>
              </p:ext>
            </p:extLst>
          </p:nvPr>
        </p:nvGraphicFramePr>
        <p:xfrm>
          <a:off x="2843808" y="3717032"/>
          <a:ext cx="4572000" cy="14773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35" y="1628800"/>
            <a:ext cx="7429500" cy="3714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00572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3" grpId="0">
        <p:bldAsOne/>
      </p:bldGraphic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/>
          <p:cNvSpPr>
            <a:spLocks noGrp="1"/>
          </p:cNvSpPr>
          <p:nvPr>
            <p:ph type="sldNum" sz="quarter" idx="11"/>
          </p:nvPr>
        </p:nvSpPr>
        <p:spPr>
          <a:xfrm>
            <a:off x="8763000" y="5773389"/>
            <a:ext cx="381000" cy="365125"/>
          </a:xfrm>
        </p:spPr>
        <p:txBody>
          <a:bodyPr/>
          <a:lstStyle/>
          <a:p>
            <a:fld id="{738B2DFC-6DC1-4274-AC7D-5E3E3FB28F69}" type="slidenum">
              <a:rPr lang="it-IT" altLang="it-IT" smtClean="0"/>
              <a:pPr/>
              <a:t>25</a:t>
            </a:fld>
            <a:endParaRPr lang="it-IT" altLang="it-IT"/>
          </a:p>
        </p:txBody>
      </p:sp>
      <p:grpSp>
        <p:nvGrpSpPr>
          <p:cNvPr id="4" name="Gruppo 3"/>
          <p:cNvGrpSpPr/>
          <p:nvPr/>
        </p:nvGrpSpPr>
        <p:grpSpPr>
          <a:xfrm>
            <a:off x="532756" y="290021"/>
            <a:ext cx="8208912" cy="1074926"/>
            <a:chOff x="0" y="105"/>
            <a:chExt cx="8208912" cy="369121"/>
          </a:xfrm>
        </p:grpSpPr>
        <p:sp>
          <p:nvSpPr>
            <p:cNvPr id="5" name="Rettangolo arrotondato 4"/>
            <p:cNvSpPr/>
            <p:nvPr/>
          </p:nvSpPr>
          <p:spPr>
            <a:xfrm>
              <a:off x="0" y="105"/>
              <a:ext cx="8208912" cy="369121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" name="Rettangolo 5"/>
            <p:cNvSpPr/>
            <p:nvPr/>
          </p:nvSpPr>
          <p:spPr>
            <a:xfrm>
              <a:off x="18019" y="18124"/>
              <a:ext cx="8172874" cy="33308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6680" tIns="106680" rIns="106680" bIns="106680" numCol="1" spcCol="1270" anchor="ctr" anchorCtr="0">
              <a:noAutofit/>
            </a:bodyPr>
            <a:lstStyle/>
            <a:p>
              <a:pPr algn="ctr" defTabSz="1244600">
                <a:lnSpc>
                  <a:spcPct val="90000"/>
                </a:lnSpc>
                <a:spcAft>
                  <a:spcPct val="35000"/>
                </a:spcAft>
              </a:pPr>
              <a:r>
                <a:rPr lang="en-US" sz="2800" b="1" dirty="0"/>
                <a:t>DML (Data manipulation Language)</a:t>
              </a:r>
            </a:p>
          </p:txBody>
        </p:sp>
      </p:grpSp>
      <p:graphicFrame>
        <p:nvGraphicFramePr>
          <p:cNvPr id="13" name="Diagramma 12"/>
          <p:cNvGraphicFramePr/>
          <p:nvPr>
            <p:extLst>
              <p:ext uri="{D42A27DB-BD31-4B8C-83A1-F6EECF244321}">
                <p14:modId xmlns:p14="http://schemas.microsoft.com/office/powerpoint/2010/main" val="3583636422"/>
              </p:ext>
            </p:extLst>
          </p:nvPr>
        </p:nvGraphicFramePr>
        <p:xfrm>
          <a:off x="2843808" y="3717032"/>
          <a:ext cx="4572000" cy="14773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387" y="1484784"/>
            <a:ext cx="7867650" cy="4010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21961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3" grpId="0">
        <p:bldAsOne/>
      </p:bldGraphic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/>
          <p:cNvSpPr>
            <a:spLocks noGrp="1"/>
          </p:cNvSpPr>
          <p:nvPr>
            <p:ph type="sldNum" sz="quarter" idx="11"/>
          </p:nvPr>
        </p:nvSpPr>
        <p:spPr>
          <a:xfrm>
            <a:off x="8763000" y="5773389"/>
            <a:ext cx="381000" cy="365125"/>
          </a:xfrm>
        </p:spPr>
        <p:txBody>
          <a:bodyPr/>
          <a:lstStyle/>
          <a:p>
            <a:fld id="{738B2DFC-6DC1-4274-AC7D-5E3E3FB28F69}" type="slidenum">
              <a:rPr lang="it-IT" altLang="it-IT" smtClean="0"/>
              <a:pPr/>
              <a:t>26</a:t>
            </a:fld>
            <a:endParaRPr lang="it-IT" altLang="it-IT"/>
          </a:p>
        </p:txBody>
      </p:sp>
      <p:grpSp>
        <p:nvGrpSpPr>
          <p:cNvPr id="4" name="Gruppo 3"/>
          <p:cNvGrpSpPr/>
          <p:nvPr/>
        </p:nvGrpSpPr>
        <p:grpSpPr>
          <a:xfrm>
            <a:off x="532756" y="290021"/>
            <a:ext cx="8208912" cy="1074926"/>
            <a:chOff x="0" y="105"/>
            <a:chExt cx="8208912" cy="369121"/>
          </a:xfrm>
        </p:grpSpPr>
        <p:sp>
          <p:nvSpPr>
            <p:cNvPr id="5" name="Rettangolo arrotondato 4"/>
            <p:cNvSpPr/>
            <p:nvPr/>
          </p:nvSpPr>
          <p:spPr>
            <a:xfrm>
              <a:off x="0" y="105"/>
              <a:ext cx="8208912" cy="369121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" name="Rettangolo 5"/>
            <p:cNvSpPr/>
            <p:nvPr/>
          </p:nvSpPr>
          <p:spPr>
            <a:xfrm>
              <a:off x="18019" y="18124"/>
              <a:ext cx="8172874" cy="33308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6680" tIns="106680" rIns="106680" bIns="106680" numCol="1" spcCol="1270" anchor="ctr" anchorCtr="0">
              <a:noAutofit/>
            </a:bodyPr>
            <a:lstStyle/>
            <a:p>
              <a:pPr algn="ctr" defTabSz="1244600">
                <a:lnSpc>
                  <a:spcPct val="90000"/>
                </a:lnSpc>
                <a:spcAft>
                  <a:spcPct val="35000"/>
                </a:spcAft>
              </a:pPr>
              <a:r>
                <a:rPr lang="en-US" sz="2800" b="1" dirty="0"/>
                <a:t>CREATE EXAMPLE DATABASE &amp; TABLES</a:t>
              </a:r>
            </a:p>
          </p:txBody>
        </p:sp>
      </p:grpSp>
      <p:graphicFrame>
        <p:nvGraphicFramePr>
          <p:cNvPr id="13" name="Diagramma 12"/>
          <p:cNvGraphicFramePr/>
          <p:nvPr>
            <p:extLst>
              <p:ext uri="{D42A27DB-BD31-4B8C-83A1-F6EECF244321}">
                <p14:modId xmlns:p14="http://schemas.microsoft.com/office/powerpoint/2010/main" val="3669966094"/>
              </p:ext>
            </p:extLst>
          </p:nvPr>
        </p:nvGraphicFramePr>
        <p:xfrm>
          <a:off x="2843808" y="3717032"/>
          <a:ext cx="4572000" cy="14773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127" y="2348880"/>
            <a:ext cx="7989562" cy="30963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1346299"/>
            <a:ext cx="4448175" cy="1028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55206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3" grpId="0">
        <p:bldAsOne/>
      </p:bldGraphic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/>
          <p:cNvSpPr>
            <a:spLocks noGrp="1"/>
          </p:cNvSpPr>
          <p:nvPr>
            <p:ph type="sldNum" sz="quarter" idx="11"/>
          </p:nvPr>
        </p:nvSpPr>
        <p:spPr>
          <a:xfrm>
            <a:off x="8763000" y="5773389"/>
            <a:ext cx="381000" cy="365125"/>
          </a:xfrm>
        </p:spPr>
        <p:txBody>
          <a:bodyPr/>
          <a:lstStyle/>
          <a:p>
            <a:fld id="{738B2DFC-6DC1-4274-AC7D-5E3E3FB28F69}" type="slidenum">
              <a:rPr lang="it-IT" altLang="it-IT" smtClean="0"/>
              <a:pPr/>
              <a:t>27</a:t>
            </a:fld>
            <a:endParaRPr lang="it-IT" altLang="it-IT"/>
          </a:p>
        </p:txBody>
      </p:sp>
      <p:grpSp>
        <p:nvGrpSpPr>
          <p:cNvPr id="4" name="Gruppo 3"/>
          <p:cNvGrpSpPr/>
          <p:nvPr/>
        </p:nvGrpSpPr>
        <p:grpSpPr>
          <a:xfrm>
            <a:off x="532756" y="290021"/>
            <a:ext cx="8208912" cy="1074926"/>
            <a:chOff x="0" y="105"/>
            <a:chExt cx="8208912" cy="369121"/>
          </a:xfrm>
        </p:grpSpPr>
        <p:sp>
          <p:nvSpPr>
            <p:cNvPr id="5" name="Rettangolo arrotondato 4"/>
            <p:cNvSpPr/>
            <p:nvPr/>
          </p:nvSpPr>
          <p:spPr>
            <a:xfrm>
              <a:off x="0" y="105"/>
              <a:ext cx="8208912" cy="369121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" name="Rettangolo 5"/>
            <p:cNvSpPr/>
            <p:nvPr/>
          </p:nvSpPr>
          <p:spPr>
            <a:xfrm>
              <a:off x="18019" y="18124"/>
              <a:ext cx="8172874" cy="33308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6680" tIns="106680" rIns="106680" bIns="106680" numCol="1" spcCol="1270" anchor="ctr" anchorCtr="0">
              <a:noAutofit/>
            </a:bodyPr>
            <a:lstStyle/>
            <a:p>
              <a:pPr algn="ctr" defTabSz="1244600">
                <a:lnSpc>
                  <a:spcPct val="90000"/>
                </a:lnSpc>
                <a:spcAft>
                  <a:spcPct val="35000"/>
                </a:spcAft>
              </a:pPr>
              <a:r>
                <a:rPr lang="en-US" sz="2800" b="1" dirty="0"/>
                <a:t>CREATE EXAMPLE DATABASE &amp; TABLES</a:t>
              </a:r>
            </a:p>
          </p:txBody>
        </p:sp>
      </p:grpSp>
      <p:graphicFrame>
        <p:nvGraphicFramePr>
          <p:cNvPr id="13" name="Diagramma 12"/>
          <p:cNvGraphicFramePr/>
          <p:nvPr>
            <p:extLst>
              <p:ext uri="{D42A27DB-BD31-4B8C-83A1-F6EECF244321}">
                <p14:modId xmlns:p14="http://schemas.microsoft.com/office/powerpoint/2010/main" val="1716939025"/>
              </p:ext>
            </p:extLst>
          </p:nvPr>
        </p:nvGraphicFramePr>
        <p:xfrm>
          <a:off x="2843808" y="3717032"/>
          <a:ext cx="4572000" cy="14773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1484784"/>
            <a:ext cx="5162550" cy="971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048" y="2708920"/>
            <a:ext cx="7686328" cy="32541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7004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3" grpId="0">
        <p:bldAsOne/>
      </p:bldGraphic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/>
          <p:cNvSpPr>
            <a:spLocks noGrp="1"/>
          </p:cNvSpPr>
          <p:nvPr>
            <p:ph type="sldNum" sz="quarter" idx="11"/>
          </p:nvPr>
        </p:nvSpPr>
        <p:spPr>
          <a:xfrm>
            <a:off x="8763000" y="5773389"/>
            <a:ext cx="381000" cy="365125"/>
          </a:xfrm>
        </p:spPr>
        <p:txBody>
          <a:bodyPr/>
          <a:lstStyle/>
          <a:p>
            <a:fld id="{738B2DFC-6DC1-4274-AC7D-5E3E3FB28F69}" type="slidenum">
              <a:rPr lang="it-IT" altLang="it-IT" smtClean="0"/>
              <a:pPr/>
              <a:t>28</a:t>
            </a:fld>
            <a:endParaRPr lang="it-IT" altLang="it-IT"/>
          </a:p>
        </p:txBody>
      </p:sp>
      <p:grpSp>
        <p:nvGrpSpPr>
          <p:cNvPr id="4" name="Gruppo 3"/>
          <p:cNvGrpSpPr/>
          <p:nvPr/>
        </p:nvGrpSpPr>
        <p:grpSpPr>
          <a:xfrm>
            <a:off x="532756" y="290021"/>
            <a:ext cx="8208912" cy="1074926"/>
            <a:chOff x="0" y="105"/>
            <a:chExt cx="8208912" cy="369121"/>
          </a:xfrm>
        </p:grpSpPr>
        <p:sp>
          <p:nvSpPr>
            <p:cNvPr id="5" name="Rettangolo arrotondato 4"/>
            <p:cNvSpPr/>
            <p:nvPr/>
          </p:nvSpPr>
          <p:spPr>
            <a:xfrm>
              <a:off x="0" y="105"/>
              <a:ext cx="8208912" cy="369121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" name="Rettangolo 5"/>
            <p:cNvSpPr/>
            <p:nvPr/>
          </p:nvSpPr>
          <p:spPr>
            <a:xfrm>
              <a:off x="18019" y="18124"/>
              <a:ext cx="8172874" cy="33308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6680" tIns="106680" rIns="106680" bIns="106680" numCol="1" spcCol="1270" anchor="ctr" anchorCtr="0">
              <a:noAutofit/>
            </a:bodyPr>
            <a:lstStyle/>
            <a:p>
              <a:pPr algn="ctr" defTabSz="1244600">
                <a:lnSpc>
                  <a:spcPct val="90000"/>
                </a:lnSpc>
                <a:spcAft>
                  <a:spcPct val="35000"/>
                </a:spcAft>
              </a:pPr>
              <a:r>
                <a:rPr lang="en-US" sz="2800" b="1" dirty="0"/>
                <a:t>CREATE EXAMPLE DATABASE &amp; TABLES</a:t>
              </a:r>
            </a:p>
          </p:txBody>
        </p:sp>
      </p:grpSp>
      <p:graphicFrame>
        <p:nvGraphicFramePr>
          <p:cNvPr id="13" name="Diagramma 12"/>
          <p:cNvGraphicFramePr/>
          <p:nvPr>
            <p:extLst>
              <p:ext uri="{D42A27DB-BD31-4B8C-83A1-F6EECF244321}">
                <p14:modId xmlns:p14="http://schemas.microsoft.com/office/powerpoint/2010/main" val="644619126"/>
              </p:ext>
            </p:extLst>
          </p:nvPr>
        </p:nvGraphicFramePr>
        <p:xfrm>
          <a:off x="2843808" y="3717032"/>
          <a:ext cx="4572000" cy="14773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1484784"/>
            <a:ext cx="5200650" cy="866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420888"/>
            <a:ext cx="8280920" cy="38308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CasellaDiTesto 2"/>
          <p:cNvSpPr txBox="1"/>
          <p:nvPr/>
        </p:nvSpPr>
        <p:spPr>
          <a:xfrm>
            <a:off x="1259632" y="3248109"/>
            <a:ext cx="6264696" cy="83099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chemeClr val="bg1"/>
                </a:solidFill>
              </a:rPr>
              <a:t>LET’S GO TO CREATE DATABASES, TABLES AND TABLES DATA USING TXT FILES.</a:t>
            </a:r>
          </a:p>
        </p:txBody>
      </p:sp>
      <p:pic>
        <p:nvPicPr>
          <p:cNvPr id="19462" name="Picture 6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124744"/>
            <a:ext cx="3277912" cy="52075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463" name="Picture 7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5" y="1268760"/>
            <a:ext cx="6226741" cy="48245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464" name="Picture 8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3014" y="2187443"/>
            <a:ext cx="4821428" cy="2952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465" name="Picture 9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149" y="1556792"/>
            <a:ext cx="7700126" cy="46949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466" name="Picture 10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0154" y="1312474"/>
            <a:ext cx="6470466" cy="47916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468" name="Picture 12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666490"/>
            <a:ext cx="5267325" cy="4029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469" name="Picture 13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5613" y="1268760"/>
            <a:ext cx="4798595" cy="4875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470" name="Picture 14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5613" y="1412776"/>
            <a:ext cx="5357646" cy="46913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471" name="Picture 15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760" y="3106082"/>
            <a:ext cx="8018515" cy="55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472" name="Picture 16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2222" y="1389152"/>
            <a:ext cx="6373245" cy="47149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473" name="Picture 17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652208"/>
            <a:ext cx="7549144" cy="14268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474" name="Picture 18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275" y="2745189"/>
            <a:ext cx="8848725" cy="1724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475" name="Picture 19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044" y="3188101"/>
            <a:ext cx="809625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476" name="Picture 20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2175" y="2647950"/>
            <a:ext cx="4819650" cy="1562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477" name="Picture 21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0" y="2781300"/>
            <a:ext cx="5715000" cy="129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478" name="Picture 22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0342" y="2600464"/>
            <a:ext cx="5162550" cy="1685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43507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94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94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194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9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94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9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194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9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194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94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194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9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/>
                                        <p:tgtEl>
                                          <p:spTgt spid="194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94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500"/>
                                        <p:tgtEl>
                                          <p:spTgt spid="194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194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" dur="500"/>
                                        <p:tgtEl>
                                          <p:spTgt spid="194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19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1" dur="500"/>
                                        <p:tgtEl>
                                          <p:spTgt spid="194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194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1" dur="500"/>
                                        <p:tgtEl>
                                          <p:spTgt spid="194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194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1" dur="500"/>
                                        <p:tgtEl>
                                          <p:spTgt spid="194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194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1" dur="500"/>
                                        <p:tgtEl>
                                          <p:spTgt spid="194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19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1" dur="500"/>
                                        <p:tgtEl>
                                          <p:spTgt spid="194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194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1" dur="500"/>
                                        <p:tgtEl>
                                          <p:spTgt spid="194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3" grpId="0">
        <p:bldAsOne/>
      </p:bldGraphic>
      <p:bldP spid="3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/>
          <p:cNvSpPr>
            <a:spLocks noGrp="1"/>
          </p:cNvSpPr>
          <p:nvPr>
            <p:ph type="sldNum" sz="quarter" idx="11"/>
          </p:nvPr>
        </p:nvSpPr>
        <p:spPr>
          <a:xfrm>
            <a:off x="8763000" y="5773389"/>
            <a:ext cx="381000" cy="365125"/>
          </a:xfrm>
        </p:spPr>
        <p:txBody>
          <a:bodyPr/>
          <a:lstStyle/>
          <a:p>
            <a:fld id="{738B2DFC-6DC1-4274-AC7D-5E3E3FB28F69}" type="slidenum">
              <a:rPr lang="it-IT" altLang="it-IT" smtClean="0"/>
              <a:pPr/>
              <a:t>29</a:t>
            </a:fld>
            <a:endParaRPr lang="it-IT" altLang="it-IT"/>
          </a:p>
        </p:txBody>
      </p:sp>
      <p:grpSp>
        <p:nvGrpSpPr>
          <p:cNvPr id="4" name="Gruppo 3"/>
          <p:cNvGrpSpPr/>
          <p:nvPr/>
        </p:nvGrpSpPr>
        <p:grpSpPr>
          <a:xfrm>
            <a:off x="499457" y="271686"/>
            <a:ext cx="8224192" cy="1074926"/>
            <a:chOff x="-33299" y="-6191"/>
            <a:chExt cx="8224192" cy="369121"/>
          </a:xfrm>
        </p:grpSpPr>
        <p:sp>
          <p:nvSpPr>
            <p:cNvPr id="5" name="Rettangolo arrotondato 4"/>
            <p:cNvSpPr/>
            <p:nvPr/>
          </p:nvSpPr>
          <p:spPr>
            <a:xfrm>
              <a:off x="-33299" y="-6191"/>
              <a:ext cx="8208912" cy="369121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" name="Rettangolo 5"/>
            <p:cNvSpPr/>
            <p:nvPr/>
          </p:nvSpPr>
          <p:spPr>
            <a:xfrm>
              <a:off x="18019" y="18124"/>
              <a:ext cx="8172874" cy="33308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6680" tIns="106680" rIns="106680" bIns="106680" numCol="1" spcCol="1270" anchor="ctr" anchorCtr="0">
              <a:noAutofit/>
            </a:bodyPr>
            <a:lstStyle/>
            <a:p>
              <a:pPr algn="ctr" defTabSz="1244600">
                <a:lnSpc>
                  <a:spcPct val="90000"/>
                </a:lnSpc>
                <a:spcAft>
                  <a:spcPct val="35000"/>
                </a:spcAft>
              </a:pPr>
              <a:r>
                <a:rPr lang="en-US" sz="2800" b="1" dirty="0"/>
                <a:t>SELECT Clause</a:t>
              </a:r>
            </a:p>
          </p:txBody>
        </p:sp>
      </p:grpSp>
      <p:graphicFrame>
        <p:nvGraphicFramePr>
          <p:cNvPr id="13" name="Diagramma 12"/>
          <p:cNvGraphicFramePr/>
          <p:nvPr>
            <p:extLst>
              <p:ext uri="{D42A27DB-BD31-4B8C-83A1-F6EECF244321}">
                <p14:modId xmlns:p14="http://schemas.microsoft.com/office/powerpoint/2010/main" val="2888876463"/>
              </p:ext>
            </p:extLst>
          </p:nvPr>
        </p:nvGraphicFramePr>
        <p:xfrm>
          <a:off x="2843808" y="3717032"/>
          <a:ext cx="4572000" cy="14773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7" y="1700808"/>
            <a:ext cx="8230717" cy="34563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765" y="1556792"/>
            <a:ext cx="8108756" cy="46805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484" name="Picture 4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1561376"/>
            <a:ext cx="4295775" cy="419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485" name="Picture 5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7488" y="2257425"/>
            <a:ext cx="3629025" cy="2343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486" name="Picture 6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250" y="2438400"/>
            <a:ext cx="4381500" cy="198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29334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4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4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204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4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204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0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204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3" grpId="0">
        <p:bldAsOne/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38B2DFC-6DC1-4274-AC7D-5E3E3FB28F69}" type="slidenum">
              <a:rPr lang="it-IT" altLang="it-IT" smtClean="0"/>
              <a:pPr/>
              <a:t>3</a:t>
            </a:fld>
            <a:endParaRPr lang="it-IT" altLang="it-IT"/>
          </a:p>
        </p:txBody>
      </p:sp>
      <p:grpSp>
        <p:nvGrpSpPr>
          <p:cNvPr id="4" name="Gruppo 3"/>
          <p:cNvGrpSpPr/>
          <p:nvPr/>
        </p:nvGrpSpPr>
        <p:grpSpPr>
          <a:xfrm>
            <a:off x="377517" y="337850"/>
            <a:ext cx="8208912" cy="1074926"/>
            <a:chOff x="0" y="105"/>
            <a:chExt cx="8208912" cy="369121"/>
          </a:xfrm>
        </p:grpSpPr>
        <p:sp>
          <p:nvSpPr>
            <p:cNvPr id="5" name="Rettangolo arrotondato 4"/>
            <p:cNvSpPr/>
            <p:nvPr/>
          </p:nvSpPr>
          <p:spPr>
            <a:xfrm>
              <a:off x="0" y="105"/>
              <a:ext cx="8208912" cy="369121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" name="Rettangolo 5"/>
            <p:cNvSpPr/>
            <p:nvPr/>
          </p:nvSpPr>
          <p:spPr>
            <a:xfrm>
              <a:off x="18019" y="18124"/>
              <a:ext cx="8172874" cy="33308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6680" tIns="106680" rIns="106680" bIns="106680" numCol="1" spcCol="1270" anchor="ctr" anchorCtr="0">
              <a:noAutofit/>
            </a:bodyPr>
            <a:lstStyle/>
            <a:p>
              <a:pPr algn="ctr" defTabSz="1244600">
                <a:lnSpc>
                  <a:spcPct val="90000"/>
                </a:lnSpc>
                <a:spcAft>
                  <a:spcPct val="35000"/>
                </a:spcAft>
              </a:pPr>
              <a:r>
                <a:rPr lang="en-US" sz="2800" b="1" dirty="0"/>
                <a:t>ADD new database user and add privileges</a:t>
              </a:r>
            </a:p>
          </p:txBody>
        </p:sp>
      </p:grpSp>
      <p:graphicFrame>
        <p:nvGraphicFramePr>
          <p:cNvPr id="13" name="Diagramma 12"/>
          <p:cNvGraphicFramePr/>
          <p:nvPr>
            <p:extLst>
              <p:ext uri="{D42A27DB-BD31-4B8C-83A1-F6EECF244321}">
                <p14:modId xmlns:p14="http://schemas.microsoft.com/office/powerpoint/2010/main" val="2577705103"/>
              </p:ext>
            </p:extLst>
          </p:nvPr>
        </p:nvGraphicFramePr>
        <p:xfrm>
          <a:off x="2843808" y="3717032"/>
          <a:ext cx="4572000" cy="14773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060848"/>
            <a:ext cx="8316416" cy="23300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844824"/>
            <a:ext cx="8028384" cy="4204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Ovale 6"/>
          <p:cNvSpPr/>
          <p:nvPr/>
        </p:nvSpPr>
        <p:spPr>
          <a:xfrm>
            <a:off x="539552" y="1899538"/>
            <a:ext cx="1872208" cy="39604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Ovale 9"/>
          <p:cNvSpPr/>
          <p:nvPr/>
        </p:nvSpPr>
        <p:spPr>
          <a:xfrm>
            <a:off x="971599" y="3645024"/>
            <a:ext cx="3510373" cy="39604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Ovale 10"/>
          <p:cNvSpPr/>
          <p:nvPr/>
        </p:nvSpPr>
        <p:spPr>
          <a:xfrm>
            <a:off x="1115616" y="4057000"/>
            <a:ext cx="3024336" cy="39604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Ovale 11"/>
          <p:cNvSpPr/>
          <p:nvPr/>
        </p:nvSpPr>
        <p:spPr>
          <a:xfrm>
            <a:off x="1115616" y="4453044"/>
            <a:ext cx="3456384" cy="39604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Ovale 13"/>
          <p:cNvSpPr/>
          <p:nvPr/>
        </p:nvSpPr>
        <p:spPr>
          <a:xfrm>
            <a:off x="779612" y="4849088"/>
            <a:ext cx="1872208" cy="39604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5301208"/>
            <a:ext cx="352425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Ovale 14"/>
          <p:cNvSpPr/>
          <p:nvPr/>
        </p:nvSpPr>
        <p:spPr>
          <a:xfrm>
            <a:off x="1101056" y="5248681"/>
            <a:ext cx="576064" cy="29555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924" y="1483336"/>
            <a:ext cx="7840241" cy="52580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Ovale 19"/>
          <p:cNvSpPr/>
          <p:nvPr/>
        </p:nvSpPr>
        <p:spPr>
          <a:xfrm>
            <a:off x="1691680" y="1878738"/>
            <a:ext cx="2664296" cy="39604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624" y="2147712"/>
            <a:ext cx="7254776" cy="37867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2" name="Ovale 21"/>
          <p:cNvSpPr/>
          <p:nvPr/>
        </p:nvSpPr>
        <p:spPr>
          <a:xfrm>
            <a:off x="355724" y="964259"/>
            <a:ext cx="1872208" cy="39604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Ovale 22"/>
          <p:cNvSpPr/>
          <p:nvPr/>
        </p:nvSpPr>
        <p:spPr>
          <a:xfrm>
            <a:off x="3203847" y="2834934"/>
            <a:ext cx="1400513" cy="39604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Ovale 23"/>
          <p:cNvSpPr/>
          <p:nvPr/>
        </p:nvSpPr>
        <p:spPr>
          <a:xfrm>
            <a:off x="691952" y="2051938"/>
            <a:ext cx="1872208" cy="39604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Ovale 24"/>
          <p:cNvSpPr/>
          <p:nvPr/>
        </p:nvSpPr>
        <p:spPr>
          <a:xfrm>
            <a:off x="541492" y="3032956"/>
            <a:ext cx="1872208" cy="23046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63180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3" grpId="0">
        <p:bldAsOne/>
      </p:bldGraphic>
      <p:bldP spid="7" grpId="0" animBg="1"/>
      <p:bldP spid="10" grpId="0" animBg="1"/>
      <p:bldP spid="11" grpId="0" animBg="1"/>
      <p:bldP spid="12" grpId="0" animBg="1"/>
      <p:bldP spid="14" grpId="0" animBg="1"/>
      <p:bldP spid="15" grpId="0" animBg="1"/>
      <p:bldP spid="20" grpId="0" animBg="1"/>
      <p:bldP spid="22" grpId="0" animBg="1"/>
      <p:bldP spid="23" grpId="0" animBg="1"/>
      <p:bldP spid="24" grpId="0" animBg="1"/>
      <p:bldP spid="25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/>
          <p:cNvSpPr>
            <a:spLocks noGrp="1"/>
          </p:cNvSpPr>
          <p:nvPr>
            <p:ph type="sldNum" sz="quarter" idx="11"/>
          </p:nvPr>
        </p:nvSpPr>
        <p:spPr>
          <a:xfrm>
            <a:off x="8763000" y="5773389"/>
            <a:ext cx="381000" cy="365125"/>
          </a:xfrm>
        </p:spPr>
        <p:txBody>
          <a:bodyPr/>
          <a:lstStyle/>
          <a:p>
            <a:fld id="{738B2DFC-6DC1-4274-AC7D-5E3E3FB28F69}" type="slidenum">
              <a:rPr lang="it-IT" altLang="it-IT" smtClean="0"/>
              <a:pPr/>
              <a:t>30</a:t>
            </a:fld>
            <a:endParaRPr lang="it-IT" altLang="it-IT"/>
          </a:p>
        </p:txBody>
      </p:sp>
      <p:grpSp>
        <p:nvGrpSpPr>
          <p:cNvPr id="4" name="Gruppo 3"/>
          <p:cNvGrpSpPr/>
          <p:nvPr/>
        </p:nvGrpSpPr>
        <p:grpSpPr>
          <a:xfrm>
            <a:off x="499457" y="271686"/>
            <a:ext cx="8224192" cy="1074926"/>
            <a:chOff x="-33299" y="-6191"/>
            <a:chExt cx="8224192" cy="369121"/>
          </a:xfrm>
        </p:grpSpPr>
        <p:sp>
          <p:nvSpPr>
            <p:cNvPr id="5" name="Rettangolo arrotondato 4"/>
            <p:cNvSpPr/>
            <p:nvPr/>
          </p:nvSpPr>
          <p:spPr>
            <a:xfrm>
              <a:off x="-33299" y="-6191"/>
              <a:ext cx="8208912" cy="369121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" name="Rettangolo 5"/>
            <p:cNvSpPr/>
            <p:nvPr/>
          </p:nvSpPr>
          <p:spPr>
            <a:xfrm>
              <a:off x="18019" y="18124"/>
              <a:ext cx="8172874" cy="33308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6680" tIns="106680" rIns="106680" bIns="106680" numCol="1" spcCol="1270" anchor="ctr" anchorCtr="0">
              <a:noAutofit/>
            </a:bodyPr>
            <a:lstStyle/>
            <a:p>
              <a:pPr algn="ctr" defTabSz="1244600">
                <a:lnSpc>
                  <a:spcPct val="90000"/>
                </a:lnSpc>
                <a:spcAft>
                  <a:spcPct val="35000"/>
                </a:spcAft>
              </a:pPr>
              <a:r>
                <a:rPr lang="en-US" sz="2800" b="1" dirty="0"/>
                <a:t>SELECT DISTINCT</a:t>
              </a:r>
            </a:p>
          </p:txBody>
        </p:sp>
      </p:grpSp>
      <p:graphicFrame>
        <p:nvGraphicFramePr>
          <p:cNvPr id="13" name="Diagramma 12"/>
          <p:cNvGraphicFramePr/>
          <p:nvPr>
            <p:extLst>
              <p:ext uri="{D42A27DB-BD31-4B8C-83A1-F6EECF244321}">
                <p14:modId xmlns:p14="http://schemas.microsoft.com/office/powerpoint/2010/main" val="1606171286"/>
              </p:ext>
            </p:extLst>
          </p:nvPr>
        </p:nvGraphicFramePr>
        <p:xfrm>
          <a:off x="2843808" y="3717032"/>
          <a:ext cx="4572000" cy="14773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737" y="1916832"/>
            <a:ext cx="8208912" cy="31677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5063" y="1413321"/>
            <a:ext cx="4486275" cy="404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Ovale 2"/>
          <p:cNvSpPr/>
          <p:nvPr/>
        </p:nvSpPr>
        <p:spPr>
          <a:xfrm>
            <a:off x="3203848" y="2276872"/>
            <a:ext cx="648072" cy="28803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Ovale 14"/>
          <p:cNvSpPr/>
          <p:nvPr/>
        </p:nvSpPr>
        <p:spPr>
          <a:xfrm>
            <a:off x="3275856" y="3068960"/>
            <a:ext cx="648072" cy="21602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Ovale 15"/>
          <p:cNvSpPr/>
          <p:nvPr/>
        </p:nvSpPr>
        <p:spPr>
          <a:xfrm>
            <a:off x="4247964" y="2456892"/>
            <a:ext cx="648072" cy="21602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Ovale 16"/>
          <p:cNvSpPr/>
          <p:nvPr/>
        </p:nvSpPr>
        <p:spPr>
          <a:xfrm>
            <a:off x="4224732" y="3244983"/>
            <a:ext cx="648072" cy="21602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Ovale 17"/>
          <p:cNvSpPr/>
          <p:nvPr/>
        </p:nvSpPr>
        <p:spPr>
          <a:xfrm>
            <a:off x="4193488" y="4797152"/>
            <a:ext cx="648072" cy="21602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1508" name="Picture 4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8710" y="1413321"/>
            <a:ext cx="5737627" cy="4248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509" name="Picture 5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451" y="1841194"/>
            <a:ext cx="8229185" cy="30236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510" name="Picture 6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458" y="1416557"/>
            <a:ext cx="7387508" cy="45365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98591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5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15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15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15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3" grpId="0">
        <p:bldAsOne/>
      </p:bldGraphic>
      <p:bldP spid="3" grpId="0" animBg="1"/>
      <p:bldP spid="15" grpId="0" animBg="1"/>
      <p:bldP spid="16" grpId="0" animBg="1"/>
      <p:bldP spid="17" grpId="0" animBg="1"/>
      <p:bldP spid="18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/>
          <p:cNvSpPr>
            <a:spLocks noGrp="1"/>
          </p:cNvSpPr>
          <p:nvPr>
            <p:ph type="sldNum" sz="quarter" idx="11"/>
          </p:nvPr>
        </p:nvSpPr>
        <p:spPr>
          <a:xfrm>
            <a:off x="8763000" y="5773389"/>
            <a:ext cx="381000" cy="365125"/>
          </a:xfrm>
        </p:spPr>
        <p:txBody>
          <a:bodyPr/>
          <a:lstStyle/>
          <a:p>
            <a:fld id="{738B2DFC-6DC1-4274-AC7D-5E3E3FB28F69}" type="slidenum">
              <a:rPr lang="it-IT" altLang="it-IT" smtClean="0"/>
              <a:pPr/>
              <a:t>31</a:t>
            </a:fld>
            <a:endParaRPr lang="it-IT" altLang="it-IT"/>
          </a:p>
        </p:txBody>
      </p:sp>
      <p:grpSp>
        <p:nvGrpSpPr>
          <p:cNvPr id="4" name="Gruppo 3"/>
          <p:cNvGrpSpPr/>
          <p:nvPr/>
        </p:nvGrpSpPr>
        <p:grpSpPr>
          <a:xfrm>
            <a:off x="499457" y="271686"/>
            <a:ext cx="8224192" cy="1074926"/>
            <a:chOff x="-33299" y="-6191"/>
            <a:chExt cx="8224192" cy="369121"/>
          </a:xfrm>
        </p:grpSpPr>
        <p:sp>
          <p:nvSpPr>
            <p:cNvPr id="5" name="Rettangolo arrotondato 4"/>
            <p:cNvSpPr/>
            <p:nvPr/>
          </p:nvSpPr>
          <p:spPr>
            <a:xfrm>
              <a:off x="-33299" y="-6191"/>
              <a:ext cx="8208912" cy="369121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" name="Rettangolo 5"/>
            <p:cNvSpPr/>
            <p:nvPr/>
          </p:nvSpPr>
          <p:spPr>
            <a:xfrm>
              <a:off x="18019" y="18124"/>
              <a:ext cx="8172874" cy="33308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6680" tIns="106680" rIns="106680" bIns="106680" numCol="1" spcCol="1270" anchor="ctr" anchorCtr="0">
              <a:noAutofit/>
            </a:bodyPr>
            <a:lstStyle/>
            <a:p>
              <a:pPr algn="ctr" defTabSz="1244600">
                <a:lnSpc>
                  <a:spcPct val="90000"/>
                </a:lnSpc>
                <a:spcAft>
                  <a:spcPct val="35000"/>
                </a:spcAft>
              </a:pPr>
              <a:r>
                <a:rPr lang="en-US" sz="2800" b="1" dirty="0"/>
                <a:t>FROM STATEMENT</a:t>
              </a:r>
            </a:p>
          </p:txBody>
        </p:sp>
      </p:grpSp>
      <p:sp>
        <p:nvSpPr>
          <p:cNvPr id="3" name="Ovale 2"/>
          <p:cNvSpPr/>
          <p:nvPr/>
        </p:nvSpPr>
        <p:spPr>
          <a:xfrm>
            <a:off x="1547664" y="665133"/>
            <a:ext cx="648072" cy="28803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457" y="1844824"/>
            <a:ext cx="8575748" cy="33785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857" y="1628800"/>
            <a:ext cx="4638675" cy="2257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53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857" y="4149080"/>
            <a:ext cx="6477000" cy="1323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6582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5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/>
          <p:cNvSpPr>
            <a:spLocks noGrp="1"/>
          </p:cNvSpPr>
          <p:nvPr>
            <p:ph type="sldNum" sz="quarter" idx="11"/>
          </p:nvPr>
        </p:nvSpPr>
        <p:spPr>
          <a:xfrm>
            <a:off x="8763000" y="5773389"/>
            <a:ext cx="381000" cy="365125"/>
          </a:xfrm>
        </p:spPr>
        <p:txBody>
          <a:bodyPr/>
          <a:lstStyle/>
          <a:p>
            <a:fld id="{738B2DFC-6DC1-4274-AC7D-5E3E3FB28F69}" type="slidenum">
              <a:rPr lang="it-IT" altLang="it-IT" smtClean="0"/>
              <a:pPr/>
              <a:t>32</a:t>
            </a:fld>
            <a:endParaRPr lang="it-IT" altLang="it-IT"/>
          </a:p>
        </p:txBody>
      </p:sp>
      <p:grpSp>
        <p:nvGrpSpPr>
          <p:cNvPr id="4" name="Gruppo 3"/>
          <p:cNvGrpSpPr/>
          <p:nvPr/>
        </p:nvGrpSpPr>
        <p:grpSpPr>
          <a:xfrm>
            <a:off x="499457" y="271686"/>
            <a:ext cx="8224192" cy="1074926"/>
            <a:chOff x="-33299" y="-6191"/>
            <a:chExt cx="8224192" cy="369121"/>
          </a:xfrm>
        </p:grpSpPr>
        <p:sp>
          <p:nvSpPr>
            <p:cNvPr id="5" name="Rettangolo arrotondato 4"/>
            <p:cNvSpPr/>
            <p:nvPr/>
          </p:nvSpPr>
          <p:spPr>
            <a:xfrm>
              <a:off x="-33299" y="-6191"/>
              <a:ext cx="8208912" cy="369121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" name="Rettangolo 5"/>
            <p:cNvSpPr/>
            <p:nvPr/>
          </p:nvSpPr>
          <p:spPr>
            <a:xfrm>
              <a:off x="18019" y="18124"/>
              <a:ext cx="8172874" cy="33308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6680" tIns="106680" rIns="106680" bIns="106680" numCol="1" spcCol="1270" anchor="ctr" anchorCtr="0">
              <a:noAutofit/>
            </a:bodyPr>
            <a:lstStyle/>
            <a:p>
              <a:pPr algn="ctr" defTabSz="1244600">
                <a:lnSpc>
                  <a:spcPct val="90000"/>
                </a:lnSpc>
                <a:spcAft>
                  <a:spcPct val="35000"/>
                </a:spcAft>
              </a:pPr>
              <a:r>
                <a:rPr lang="en-US" sz="2800" b="1" dirty="0"/>
                <a:t>WHERE CLAUSE</a:t>
              </a:r>
            </a:p>
          </p:txBody>
        </p:sp>
      </p:grpSp>
      <p:sp>
        <p:nvSpPr>
          <p:cNvPr id="3" name="Ovale 2"/>
          <p:cNvSpPr/>
          <p:nvPr/>
        </p:nvSpPr>
        <p:spPr>
          <a:xfrm>
            <a:off x="1547664" y="665133"/>
            <a:ext cx="648072" cy="28803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05" y="1700808"/>
            <a:ext cx="8260976" cy="30243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1709564"/>
            <a:ext cx="6857780" cy="1944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55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2296" y="3789040"/>
            <a:ext cx="6879211" cy="23042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77404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5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/>
          <p:cNvSpPr>
            <a:spLocks noGrp="1"/>
          </p:cNvSpPr>
          <p:nvPr>
            <p:ph type="sldNum" sz="quarter" idx="11"/>
          </p:nvPr>
        </p:nvSpPr>
        <p:spPr>
          <a:xfrm>
            <a:off x="8763000" y="5773389"/>
            <a:ext cx="381000" cy="365125"/>
          </a:xfrm>
        </p:spPr>
        <p:txBody>
          <a:bodyPr/>
          <a:lstStyle/>
          <a:p>
            <a:fld id="{738B2DFC-6DC1-4274-AC7D-5E3E3FB28F69}" type="slidenum">
              <a:rPr lang="it-IT" altLang="it-IT" smtClean="0"/>
              <a:pPr/>
              <a:t>33</a:t>
            </a:fld>
            <a:endParaRPr lang="it-IT" altLang="it-IT"/>
          </a:p>
        </p:txBody>
      </p:sp>
      <p:grpSp>
        <p:nvGrpSpPr>
          <p:cNvPr id="4" name="Gruppo 3"/>
          <p:cNvGrpSpPr/>
          <p:nvPr/>
        </p:nvGrpSpPr>
        <p:grpSpPr>
          <a:xfrm>
            <a:off x="499457" y="271686"/>
            <a:ext cx="8224192" cy="1074926"/>
            <a:chOff x="-33299" y="-6191"/>
            <a:chExt cx="8224192" cy="369121"/>
          </a:xfrm>
        </p:grpSpPr>
        <p:sp>
          <p:nvSpPr>
            <p:cNvPr id="5" name="Rettangolo arrotondato 4"/>
            <p:cNvSpPr/>
            <p:nvPr/>
          </p:nvSpPr>
          <p:spPr>
            <a:xfrm>
              <a:off x="-33299" y="-6191"/>
              <a:ext cx="8208912" cy="369121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" name="Rettangolo 5"/>
            <p:cNvSpPr/>
            <p:nvPr/>
          </p:nvSpPr>
          <p:spPr>
            <a:xfrm>
              <a:off x="18019" y="18124"/>
              <a:ext cx="8172874" cy="33308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6680" tIns="106680" rIns="106680" bIns="106680" numCol="1" spcCol="1270" anchor="ctr" anchorCtr="0">
              <a:noAutofit/>
            </a:bodyPr>
            <a:lstStyle/>
            <a:p>
              <a:pPr algn="ctr" defTabSz="1244600">
                <a:lnSpc>
                  <a:spcPct val="90000"/>
                </a:lnSpc>
                <a:spcAft>
                  <a:spcPct val="35000"/>
                </a:spcAft>
              </a:pPr>
              <a:r>
                <a:rPr lang="en-US" sz="2800" b="1" dirty="0"/>
                <a:t>SQL TRUE CONDITIONS</a:t>
              </a:r>
            </a:p>
          </p:txBody>
        </p:sp>
      </p:grpSp>
      <p:sp>
        <p:nvSpPr>
          <p:cNvPr id="3" name="Ovale 2"/>
          <p:cNvSpPr/>
          <p:nvPr/>
        </p:nvSpPr>
        <p:spPr>
          <a:xfrm>
            <a:off x="1547664" y="665133"/>
            <a:ext cx="648072" cy="28803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826646"/>
            <a:ext cx="7776864" cy="31130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1749069"/>
            <a:ext cx="5629275" cy="1628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58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6460" y="1484784"/>
            <a:ext cx="5612487" cy="563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29910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5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/>
          <p:cNvSpPr>
            <a:spLocks noGrp="1"/>
          </p:cNvSpPr>
          <p:nvPr>
            <p:ph type="sldNum" sz="quarter" idx="11"/>
          </p:nvPr>
        </p:nvSpPr>
        <p:spPr>
          <a:xfrm>
            <a:off x="8763000" y="5773389"/>
            <a:ext cx="381000" cy="365125"/>
          </a:xfrm>
        </p:spPr>
        <p:txBody>
          <a:bodyPr/>
          <a:lstStyle/>
          <a:p>
            <a:fld id="{738B2DFC-6DC1-4274-AC7D-5E3E3FB28F69}" type="slidenum">
              <a:rPr lang="it-IT" altLang="it-IT" smtClean="0"/>
              <a:pPr/>
              <a:t>34</a:t>
            </a:fld>
            <a:endParaRPr lang="it-IT" altLang="it-IT"/>
          </a:p>
        </p:txBody>
      </p:sp>
      <p:grpSp>
        <p:nvGrpSpPr>
          <p:cNvPr id="4" name="Gruppo 3"/>
          <p:cNvGrpSpPr/>
          <p:nvPr/>
        </p:nvGrpSpPr>
        <p:grpSpPr>
          <a:xfrm>
            <a:off x="499457" y="271686"/>
            <a:ext cx="8224192" cy="1074926"/>
            <a:chOff x="-33299" y="-6191"/>
            <a:chExt cx="8224192" cy="369121"/>
          </a:xfrm>
        </p:grpSpPr>
        <p:sp>
          <p:nvSpPr>
            <p:cNvPr id="5" name="Rettangolo arrotondato 4"/>
            <p:cNvSpPr/>
            <p:nvPr/>
          </p:nvSpPr>
          <p:spPr>
            <a:xfrm>
              <a:off x="-33299" y="-6191"/>
              <a:ext cx="8208912" cy="369121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" name="Rettangolo 5"/>
            <p:cNvSpPr/>
            <p:nvPr/>
          </p:nvSpPr>
          <p:spPr>
            <a:xfrm>
              <a:off x="18019" y="18124"/>
              <a:ext cx="8172874" cy="33308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6680" tIns="106680" rIns="106680" bIns="106680" numCol="1" spcCol="1270" anchor="ctr" anchorCtr="0">
              <a:noAutofit/>
            </a:bodyPr>
            <a:lstStyle/>
            <a:p>
              <a:pPr algn="ctr" defTabSz="1244600">
                <a:lnSpc>
                  <a:spcPct val="90000"/>
                </a:lnSpc>
                <a:spcAft>
                  <a:spcPct val="35000"/>
                </a:spcAft>
              </a:pPr>
              <a:r>
                <a:rPr lang="en-US" sz="2800" b="1" dirty="0"/>
                <a:t>SQL FALSE CONDITIONS</a:t>
              </a:r>
            </a:p>
          </p:txBody>
        </p:sp>
      </p:grpSp>
      <p:sp>
        <p:nvSpPr>
          <p:cNvPr id="3" name="Ovale 2"/>
          <p:cNvSpPr/>
          <p:nvPr/>
        </p:nvSpPr>
        <p:spPr>
          <a:xfrm>
            <a:off x="1547664" y="665133"/>
            <a:ext cx="648072" cy="28803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457" y="1452103"/>
            <a:ext cx="8460432" cy="43615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603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44"/>
          <a:stretch/>
        </p:blipFill>
        <p:spPr bwMode="auto">
          <a:xfrm>
            <a:off x="2111941" y="2492896"/>
            <a:ext cx="5484395" cy="38688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60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1731049"/>
            <a:ext cx="6606800" cy="38688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00552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6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/>
          <p:cNvSpPr>
            <a:spLocks noGrp="1"/>
          </p:cNvSpPr>
          <p:nvPr>
            <p:ph type="sldNum" sz="quarter" idx="11"/>
          </p:nvPr>
        </p:nvSpPr>
        <p:spPr>
          <a:xfrm>
            <a:off x="8763000" y="5773389"/>
            <a:ext cx="381000" cy="365125"/>
          </a:xfrm>
        </p:spPr>
        <p:txBody>
          <a:bodyPr/>
          <a:lstStyle/>
          <a:p>
            <a:fld id="{738B2DFC-6DC1-4274-AC7D-5E3E3FB28F69}" type="slidenum">
              <a:rPr lang="it-IT" altLang="it-IT" smtClean="0"/>
              <a:pPr/>
              <a:t>35</a:t>
            </a:fld>
            <a:endParaRPr lang="it-IT" altLang="it-IT"/>
          </a:p>
        </p:txBody>
      </p:sp>
      <p:grpSp>
        <p:nvGrpSpPr>
          <p:cNvPr id="4" name="Gruppo 3"/>
          <p:cNvGrpSpPr/>
          <p:nvPr/>
        </p:nvGrpSpPr>
        <p:grpSpPr>
          <a:xfrm>
            <a:off x="499457" y="271686"/>
            <a:ext cx="8224192" cy="1074926"/>
            <a:chOff x="-33299" y="-6191"/>
            <a:chExt cx="8224192" cy="369121"/>
          </a:xfrm>
        </p:grpSpPr>
        <p:sp>
          <p:nvSpPr>
            <p:cNvPr id="5" name="Rettangolo arrotondato 4"/>
            <p:cNvSpPr/>
            <p:nvPr/>
          </p:nvSpPr>
          <p:spPr>
            <a:xfrm>
              <a:off x="-33299" y="-6191"/>
              <a:ext cx="8208912" cy="369121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" name="Rettangolo 5"/>
            <p:cNvSpPr/>
            <p:nvPr/>
          </p:nvSpPr>
          <p:spPr>
            <a:xfrm>
              <a:off x="18019" y="18124"/>
              <a:ext cx="8172874" cy="33308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6680" tIns="106680" rIns="106680" bIns="106680" numCol="1" spcCol="1270" anchor="ctr" anchorCtr="0">
              <a:noAutofit/>
            </a:bodyPr>
            <a:lstStyle/>
            <a:p>
              <a:pPr algn="ctr" defTabSz="1244600">
                <a:lnSpc>
                  <a:spcPct val="90000"/>
                </a:lnSpc>
                <a:spcAft>
                  <a:spcPct val="35000"/>
                </a:spcAft>
              </a:pPr>
              <a:r>
                <a:rPr lang="en-US" sz="2800" b="1" dirty="0"/>
                <a:t>SQL AND CONDITIONS</a:t>
              </a:r>
            </a:p>
          </p:txBody>
        </p:sp>
      </p:grpSp>
      <p:sp>
        <p:nvSpPr>
          <p:cNvPr id="3" name="Ovale 2"/>
          <p:cNvSpPr/>
          <p:nvPr/>
        </p:nvSpPr>
        <p:spPr>
          <a:xfrm>
            <a:off x="1547664" y="665133"/>
            <a:ext cx="648072" cy="28803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775" y="1772816"/>
            <a:ext cx="7992888" cy="3500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7269" y="1484784"/>
            <a:ext cx="6819900" cy="3238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6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900" y="1484784"/>
            <a:ext cx="6934200" cy="364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6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432" y="5281224"/>
            <a:ext cx="6696075" cy="628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6800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6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66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6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/>
          <p:cNvSpPr>
            <a:spLocks noGrp="1"/>
          </p:cNvSpPr>
          <p:nvPr>
            <p:ph type="sldNum" sz="quarter" idx="11"/>
          </p:nvPr>
        </p:nvSpPr>
        <p:spPr>
          <a:xfrm>
            <a:off x="8763000" y="5773389"/>
            <a:ext cx="381000" cy="365125"/>
          </a:xfrm>
        </p:spPr>
        <p:txBody>
          <a:bodyPr/>
          <a:lstStyle/>
          <a:p>
            <a:fld id="{738B2DFC-6DC1-4274-AC7D-5E3E3FB28F69}" type="slidenum">
              <a:rPr lang="it-IT" altLang="it-IT" smtClean="0"/>
              <a:pPr/>
              <a:t>36</a:t>
            </a:fld>
            <a:endParaRPr lang="it-IT" altLang="it-IT"/>
          </a:p>
        </p:txBody>
      </p:sp>
      <p:grpSp>
        <p:nvGrpSpPr>
          <p:cNvPr id="4" name="Gruppo 3"/>
          <p:cNvGrpSpPr/>
          <p:nvPr/>
        </p:nvGrpSpPr>
        <p:grpSpPr>
          <a:xfrm>
            <a:off x="499457" y="271686"/>
            <a:ext cx="8224192" cy="1074926"/>
            <a:chOff x="-33299" y="-6191"/>
            <a:chExt cx="8224192" cy="369121"/>
          </a:xfrm>
        </p:grpSpPr>
        <p:sp>
          <p:nvSpPr>
            <p:cNvPr id="5" name="Rettangolo arrotondato 4"/>
            <p:cNvSpPr/>
            <p:nvPr/>
          </p:nvSpPr>
          <p:spPr>
            <a:xfrm>
              <a:off x="-33299" y="-6191"/>
              <a:ext cx="8208912" cy="369121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" name="Rettangolo 5"/>
            <p:cNvSpPr/>
            <p:nvPr/>
          </p:nvSpPr>
          <p:spPr>
            <a:xfrm>
              <a:off x="18019" y="18124"/>
              <a:ext cx="8172874" cy="33308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6680" tIns="106680" rIns="106680" bIns="106680" numCol="1" spcCol="1270" anchor="ctr" anchorCtr="0">
              <a:noAutofit/>
            </a:bodyPr>
            <a:lstStyle/>
            <a:p>
              <a:pPr algn="ctr" defTabSz="1244600">
                <a:lnSpc>
                  <a:spcPct val="90000"/>
                </a:lnSpc>
                <a:spcAft>
                  <a:spcPct val="35000"/>
                </a:spcAft>
              </a:pPr>
              <a:r>
                <a:rPr lang="en-US" sz="2800" b="1" dirty="0"/>
                <a:t>SQL OR CONDITIONS</a:t>
              </a:r>
            </a:p>
          </p:txBody>
        </p:sp>
      </p:grpSp>
      <p:sp>
        <p:nvSpPr>
          <p:cNvPr id="3" name="Ovale 2"/>
          <p:cNvSpPr/>
          <p:nvPr/>
        </p:nvSpPr>
        <p:spPr>
          <a:xfrm>
            <a:off x="1547664" y="665133"/>
            <a:ext cx="648072" cy="28803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457" y="1916832"/>
            <a:ext cx="7860120" cy="33396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76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412776"/>
            <a:ext cx="6353175" cy="3657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76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792" y="5256510"/>
            <a:ext cx="6267450" cy="54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765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4013" y="1124744"/>
            <a:ext cx="5271007" cy="50757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7654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65" y="2540454"/>
            <a:ext cx="8715896" cy="29711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7655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775" y="1057548"/>
            <a:ext cx="8382000" cy="5210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10094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6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6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6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76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76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/>
          <p:cNvSpPr>
            <a:spLocks noGrp="1"/>
          </p:cNvSpPr>
          <p:nvPr>
            <p:ph type="sldNum" sz="quarter" idx="11"/>
          </p:nvPr>
        </p:nvSpPr>
        <p:spPr>
          <a:xfrm>
            <a:off x="8763000" y="5773389"/>
            <a:ext cx="381000" cy="365125"/>
          </a:xfrm>
        </p:spPr>
        <p:txBody>
          <a:bodyPr/>
          <a:lstStyle/>
          <a:p>
            <a:fld id="{738B2DFC-6DC1-4274-AC7D-5E3E3FB28F69}" type="slidenum">
              <a:rPr lang="it-IT" altLang="it-IT" smtClean="0"/>
              <a:pPr/>
              <a:t>37</a:t>
            </a:fld>
            <a:endParaRPr lang="it-IT" altLang="it-IT"/>
          </a:p>
        </p:txBody>
      </p:sp>
      <p:grpSp>
        <p:nvGrpSpPr>
          <p:cNvPr id="4" name="Gruppo 3"/>
          <p:cNvGrpSpPr/>
          <p:nvPr/>
        </p:nvGrpSpPr>
        <p:grpSpPr>
          <a:xfrm>
            <a:off x="499457" y="271686"/>
            <a:ext cx="8224192" cy="1074926"/>
            <a:chOff x="-33299" y="-6191"/>
            <a:chExt cx="8224192" cy="369121"/>
          </a:xfrm>
        </p:grpSpPr>
        <p:sp>
          <p:nvSpPr>
            <p:cNvPr id="5" name="Rettangolo arrotondato 4"/>
            <p:cNvSpPr/>
            <p:nvPr/>
          </p:nvSpPr>
          <p:spPr>
            <a:xfrm>
              <a:off x="-33299" y="-6191"/>
              <a:ext cx="8208912" cy="369121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" name="Rettangolo 5"/>
            <p:cNvSpPr/>
            <p:nvPr/>
          </p:nvSpPr>
          <p:spPr>
            <a:xfrm>
              <a:off x="18019" y="18124"/>
              <a:ext cx="8172874" cy="33308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6680" tIns="106680" rIns="106680" bIns="106680" numCol="1" spcCol="1270" anchor="ctr" anchorCtr="0">
              <a:noAutofit/>
            </a:bodyPr>
            <a:lstStyle/>
            <a:p>
              <a:pPr algn="ctr" defTabSz="1244600">
                <a:lnSpc>
                  <a:spcPct val="90000"/>
                </a:lnSpc>
                <a:spcAft>
                  <a:spcPct val="35000"/>
                </a:spcAft>
              </a:pPr>
              <a:r>
                <a:rPr lang="en-US" sz="2800" b="1" dirty="0"/>
                <a:t>SQL IN CONDITIONS</a:t>
              </a:r>
            </a:p>
          </p:txBody>
        </p:sp>
      </p:grpSp>
      <p:sp>
        <p:nvSpPr>
          <p:cNvPr id="3" name="Ovale 2"/>
          <p:cNvSpPr/>
          <p:nvPr/>
        </p:nvSpPr>
        <p:spPr>
          <a:xfrm>
            <a:off x="1547664" y="665133"/>
            <a:ext cx="648072" cy="28803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775" y="2060848"/>
            <a:ext cx="8280920" cy="24371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86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6196" y="1412776"/>
            <a:ext cx="4535956" cy="53498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06880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6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/>
          <p:cNvSpPr>
            <a:spLocks noGrp="1"/>
          </p:cNvSpPr>
          <p:nvPr>
            <p:ph type="sldNum" sz="quarter" idx="11"/>
          </p:nvPr>
        </p:nvSpPr>
        <p:spPr>
          <a:xfrm>
            <a:off x="8763000" y="5773389"/>
            <a:ext cx="381000" cy="365125"/>
          </a:xfrm>
        </p:spPr>
        <p:txBody>
          <a:bodyPr/>
          <a:lstStyle/>
          <a:p>
            <a:fld id="{738B2DFC-6DC1-4274-AC7D-5E3E3FB28F69}" type="slidenum">
              <a:rPr lang="it-IT" altLang="it-IT" smtClean="0"/>
              <a:pPr/>
              <a:t>38</a:t>
            </a:fld>
            <a:endParaRPr lang="it-IT" altLang="it-IT"/>
          </a:p>
        </p:txBody>
      </p:sp>
      <p:grpSp>
        <p:nvGrpSpPr>
          <p:cNvPr id="4" name="Gruppo 3"/>
          <p:cNvGrpSpPr/>
          <p:nvPr/>
        </p:nvGrpSpPr>
        <p:grpSpPr>
          <a:xfrm>
            <a:off x="499457" y="271686"/>
            <a:ext cx="8224192" cy="1074926"/>
            <a:chOff x="-33299" y="-6191"/>
            <a:chExt cx="8224192" cy="369121"/>
          </a:xfrm>
        </p:grpSpPr>
        <p:sp>
          <p:nvSpPr>
            <p:cNvPr id="5" name="Rettangolo arrotondato 4"/>
            <p:cNvSpPr/>
            <p:nvPr/>
          </p:nvSpPr>
          <p:spPr>
            <a:xfrm>
              <a:off x="-33299" y="-6191"/>
              <a:ext cx="8208912" cy="369121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" name="Rettangolo 5"/>
            <p:cNvSpPr/>
            <p:nvPr/>
          </p:nvSpPr>
          <p:spPr>
            <a:xfrm>
              <a:off x="18019" y="18124"/>
              <a:ext cx="8172874" cy="33308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6680" tIns="106680" rIns="106680" bIns="106680" numCol="1" spcCol="1270" anchor="ctr" anchorCtr="0">
              <a:noAutofit/>
            </a:bodyPr>
            <a:lstStyle/>
            <a:p>
              <a:pPr algn="ctr" defTabSz="1244600">
                <a:lnSpc>
                  <a:spcPct val="90000"/>
                </a:lnSpc>
                <a:spcAft>
                  <a:spcPct val="35000"/>
                </a:spcAft>
              </a:pPr>
              <a:r>
                <a:rPr lang="en-US" sz="2800" b="1" dirty="0"/>
                <a:t>SQL EXISTS CONDITIONS</a:t>
              </a:r>
            </a:p>
          </p:txBody>
        </p:sp>
      </p:grpSp>
      <p:sp>
        <p:nvSpPr>
          <p:cNvPr id="3" name="Ovale 2"/>
          <p:cNvSpPr/>
          <p:nvPr/>
        </p:nvSpPr>
        <p:spPr>
          <a:xfrm>
            <a:off x="1547664" y="665133"/>
            <a:ext cx="648072" cy="28803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775" y="1916832"/>
            <a:ext cx="7891672" cy="25227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6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1700" y="1556792"/>
            <a:ext cx="5734050" cy="962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7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1700" y="2348880"/>
            <a:ext cx="5334000" cy="2371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70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5" y="4745345"/>
            <a:ext cx="8136904" cy="16958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702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241" y="2793443"/>
            <a:ext cx="8712968" cy="1923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703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145" y="2793442"/>
            <a:ext cx="8712064" cy="1923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704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4" y="1346612"/>
            <a:ext cx="8377743" cy="53947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705" name="Picture 9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633" y="2678440"/>
            <a:ext cx="8712968" cy="1810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706" name="Picture 10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982" y="2792504"/>
            <a:ext cx="8541266" cy="14504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47852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6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97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97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296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297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297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97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297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97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297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97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297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97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97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297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/>
          <p:cNvSpPr>
            <a:spLocks noGrp="1"/>
          </p:cNvSpPr>
          <p:nvPr>
            <p:ph type="sldNum" sz="quarter" idx="11"/>
          </p:nvPr>
        </p:nvSpPr>
        <p:spPr>
          <a:xfrm>
            <a:off x="8763000" y="5773389"/>
            <a:ext cx="381000" cy="365125"/>
          </a:xfrm>
        </p:spPr>
        <p:txBody>
          <a:bodyPr/>
          <a:lstStyle/>
          <a:p>
            <a:fld id="{738B2DFC-6DC1-4274-AC7D-5E3E3FB28F69}" type="slidenum">
              <a:rPr lang="it-IT" altLang="it-IT" smtClean="0"/>
              <a:pPr/>
              <a:t>39</a:t>
            </a:fld>
            <a:endParaRPr lang="it-IT" altLang="it-IT"/>
          </a:p>
        </p:txBody>
      </p:sp>
      <p:grpSp>
        <p:nvGrpSpPr>
          <p:cNvPr id="4" name="Gruppo 3"/>
          <p:cNvGrpSpPr/>
          <p:nvPr/>
        </p:nvGrpSpPr>
        <p:grpSpPr>
          <a:xfrm>
            <a:off x="499457" y="271686"/>
            <a:ext cx="8224192" cy="1074926"/>
            <a:chOff x="-33299" y="-6191"/>
            <a:chExt cx="8224192" cy="369121"/>
          </a:xfrm>
        </p:grpSpPr>
        <p:sp>
          <p:nvSpPr>
            <p:cNvPr id="5" name="Rettangolo arrotondato 4"/>
            <p:cNvSpPr/>
            <p:nvPr/>
          </p:nvSpPr>
          <p:spPr>
            <a:xfrm>
              <a:off x="-33299" y="-6191"/>
              <a:ext cx="8208912" cy="369121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" name="Rettangolo 5"/>
            <p:cNvSpPr/>
            <p:nvPr/>
          </p:nvSpPr>
          <p:spPr>
            <a:xfrm>
              <a:off x="18019" y="18124"/>
              <a:ext cx="8172874" cy="33308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6680" tIns="106680" rIns="106680" bIns="106680" numCol="1" spcCol="1270" anchor="ctr" anchorCtr="0">
              <a:noAutofit/>
            </a:bodyPr>
            <a:lstStyle/>
            <a:p>
              <a:pPr algn="ctr" defTabSz="1244600">
                <a:lnSpc>
                  <a:spcPct val="90000"/>
                </a:lnSpc>
                <a:spcAft>
                  <a:spcPct val="35000"/>
                </a:spcAft>
              </a:pPr>
              <a:r>
                <a:rPr lang="en-US" sz="2800" b="1" dirty="0"/>
                <a:t>SQL NOT IN/NOT CONDITIONS</a:t>
              </a:r>
            </a:p>
          </p:txBody>
        </p:sp>
      </p:grpSp>
      <p:sp>
        <p:nvSpPr>
          <p:cNvPr id="3" name="Ovale 2"/>
          <p:cNvSpPr/>
          <p:nvPr/>
        </p:nvSpPr>
        <p:spPr>
          <a:xfrm>
            <a:off x="1547664" y="665133"/>
            <a:ext cx="648072" cy="28803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775" y="1700808"/>
            <a:ext cx="7920880" cy="28597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4891" y="1351904"/>
            <a:ext cx="5832648" cy="51164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124" y="2492896"/>
            <a:ext cx="7972425" cy="2543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2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2258" y="1375528"/>
            <a:ext cx="6339156" cy="39106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26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2257" y="5036071"/>
            <a:ext cx="6339157" cy="11158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92549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7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7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7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07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38B2DFC-6DC1-4274-AC7D-5E3E3FB28F69}" type="slidenum">
              <a:rPr lang="it-IT" altLang="it-IT" smtClean="0"/>
              <a:pPr/>
              <a:t>4</a:t>
            </a:fld>
            <a:endParaRPr lang="it-IT" altLang="it-IT"/>
          </a:p>
        </p:txBody>
      </p:sp>
      <p:grpSp>
        <p:nvGrpSpPr>
          <p:cNvPr id="4" name="Gruppo 3"/>
          <p:cNvGrpSpPr/>
          <p:nvPr/>
        </p:nvGrpSpPr>
        <p:grpSpPr>
          <a:xfrm>
            <a:off x="377517" y="337850"/>
            <a:ext cx="8208912" cy="1074926"/>
            <a:chOff x="0" y="105"/>
            <a:chExt cx="8208912" cy="369121"/>
          </a:xfrm>
        </p:grpSpPr>
        <p:sp>
          <p:nvSpPr>
            <p:cNvPr id="5" name="Rettangolo arrotondato 4"/>
            <p:cNvSpPr/>
            <p:nvPr/>
          </p:nvSpPr>
          <p:spPr>
            <a:xfrm>
              <a:off x="0" y="105"/>
              <a:ext cx="8208912" cy="369121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" name="Rettangolo 5"/>
            <p:cNvSpPr/>
            <p:nvPr/>
          </p:nvSpPr>
          <p:spPr>
            <a:xfrm>
              <a:off x="18019" y="18124"/>
              <a:ext cx="8172874" cy="33308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6680" tIns="106680" rIns="106680" bIns="106680" numCol="1" spcCol="1270" anchor="ctr" anchorCtr="0">
              <a:noAutofit/>
            </a:bodyPr>
            <a:lstStyle/>
            <a:p>
              <a:pPr algn="ctr" defTabSz="1244600">
                <a:lnSpc>
                  <a:spcPct val="90000"/>
                </a:lnSpc>
                <a:spcAft>
                  <a:spcPct val="35000"/>
                </a:spcAft>
              </a:pPr>
              <a:r>
                <a:rPr lang="en-US" sz="2800" b="1" dirty="0"/>
                <a:t>WHAT IS DBMS AND RDBMS</a:t>
              </a:r>
            </a:p>
          </p:txBody>
        </p:sp>
      </p:grpSp>
      <p:graphicFrame>
        <p:nvGraphicFramePr>
          <p:cNvPr id="13" name="Diagramma 12"/>
          <p:cNvGraphicFramePr/>
          <p:nvPr>
            <p:extLst>
              <p:ext uri="{D42A27DB-BD31-4B8C-83A1-F6EECF244321}">
                <p14:modId xmlns:p14="http://schemas.microsoft.com/office/powerpoint/2010/main" val="2302966795"/>
              </p:ext>
            </p:extLst>
          </p:nvPr>
        </p:nvGraphicFramePr>
        <p:xfrm>
          <a:off x="2843808" y="3717032"/>
          <a:ext cx="4572000" cy="14773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521" y="1700808"/>
            <a:ext cx="8136904" cy="29573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7012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3" grpId="0">
        <p:bldAsOne/>
      </p:bldGraphic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/>
          <p:cNvSpPr>
            <a:spLocks noGrp="1"/>
          </p:cNvSpPr>
          <p:nvPr>
            <p:ph type="sldNum" sz="quarter" idx="11"/>
          </p:nvPr>
        </p:nvSpPr>
        <p:spPr>
          <a:xfrm>
            <a:off x="8763000" y="5773389"/>
            <a:ext cx="381000" cy="365125"/>
          </a:xfrm>
        </p:spPr>
        <p:txBody>
          <a:bodyPr/>
          <a:lstStyle/>
          <a:p>
            <a:fld id="{738B2DFC-6DC1-4274-AC7D-5E3E3FB28F69}" type="slidenum">
              <a:rPr lang="it-IT" altLang="it-IT" smtClean="0"/>
              <a:pPr/>
              <a:t>40</a:t>
            </a:fld>
            <a:endParaRPr lang="it-IT" altLang="it-IT"/>
          </a:p>
        </p:txBody>
      </p:sp>
      <p:grpSp>
        <p:nvGrpSpPr>
          <p:cNvPr id="4" name="Gruppo 3"/>
          <p:cNvGrpSpPr/>
          <p:nvPr/>
        </p:nvGrpSpPr>
        <p:grpSpPr>
          <a:xfrm>
            <a:off x="499457" y="271686"/>
            <a:ext cx="8224192" cy="1074926"/>
            <a:chOff x="-33299" y="-6191"/>
            <a:chExt cx="8224192" cy="369121"/>
          </a:xfrm>
        </p:grpSpPr>
        <p:sp>
          <p:nvSpPr>
            <p:cNvPr id="5" name="Rettangolo arrotondato 4"/>
            <p:cNvSpPr/>
            <p:nvPr/>
          </p:nvSpPr>
          <p:spPr>
            <a:xfrm>
              <a:off x="-33299" y="-6191"/>
              <a:ext cx="8208912" cy="369121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" name="Rettangolo 5"/>
            <p:cNvSpPr/>
            <p:nvPr/>
          </p:nvSpPr>
          <p:spPr>
            <a:xfrm>
              <a:off x="18019" y="18124"/>
              <a:ext cx="8172874" cy="33308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6680" tIns="106680" rIns="106680" bIns="106680" numCol="1" spcCol="1270" anchor="ctr" anchorCtr="0">
              <a:noAutofit/>
            </a:bodyPr>
            <a:lstStyle/>
            <a:p>
              <a:pPr algn="ctr" defTabSz="1244600">
                <a:lnSpc>
                  <a:spcPct val="90000"/>
                </a:lnSpc>
                <a:spcAft>
                  <a:spcPct val="35000"/>
                </a:spcAft>
              </a:pPr>
              <a:r>
                <a:rPr lang="en-US" sz="2800" b="1" dirty="0"/>
                <a:t>COMPARISON OPERATORS</a:t>
              </a:r>
            </a:p>
          </p:txBody>
        </p:sp>
      </p:grpSp>
      <p:sp>
        <p:nvSpPr>
          <p:cNvPr id="3" name="Ovale 2"/>
          <p:cNvSpPr/>
          <p:nvPr/>
        </p:nvSpPr>
        <p:spPr>
          <a:xfrm>
            <a:off x="1547664" y="665133"/>
            <a:ext cx="648072" cy="28803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023" y="1556792"/>
            <a:ext cx="8208912" cy="34842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85523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/>
          <p:cNvSpPr>
            <a:spLocks noGrp="1"/>
          </p:cNvSpPr>
          <p:nvPr>
            <p:ph type="sldNum" sz="quarter" idx="11"/>
          </p:nvPr>
        </p:nvSpPr>
        <p:spPr>
          <a:xfrm>
            <a:off x="8763000" y="5773389"/>
            <a:ext cx="381000" cy="365125"/>
          </a:xfrm>
        </p:spPr>
        <p:txBody>
          <a:bodyPr/>
          <a:lstStyle/>
          <a:p>
            <a:fld id="{738B2DFC-6DC1-4274-AC7D-5E3E3FB28F69}" type="slidenum">
              <a:rPr lang="it-IT" altLang="it-IT" smtClean="0"/>
              <a:pPr/>
              <a:t>41</a:t>
            </a:fld>
            <a:endParaRPr lang="it-IT" altLang="it-IT"/>
          </a:p>
        </p:txBody>
      </p:sp>
      <p:grpSp>
        <p:nvGrpSpPr>
          <p:cNvPr id="4" name="Gruppo 3"/>
          <p:cNvGrpSpPr/>
          <p:nvPr/>
        </p:nvGrpSpPr>
        <p:grpSpPr>
          <a:xfrm>
            <a:off x="499457" y="271686"/>
            <a:ext cx="8224192" cy="1074926"/>
            <a:chOff x="-33299" y="-6191"/>
            <a:chExt cx="8224192" cy="369121"/>
          </a:xfrm>
        </p:grpSpPr>
        <p:sp>
          <p:nvSpPr>
            <p:cNvPr id="5" name="Rettangolo arrotondato 4"/>
            <p:cNvSpPr/>
            <p:nvPr/>
          </p:nvSpPr>
          <p:spPr>
            <a:xfrm>
              <a:off x="-33299" y="-6191"/>
              <a:ext cx="8208912" cy="369121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" name="Rettangolo 5"/>
            <p:cNvSpPr/>
            <p:nvPr/>
          </p:nvSpPr>
          <p:spPr>
            <a:xfrm>
              <a:off x="18019" y="18124"/>
              <a:ext cx="8172874" cy="33308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6680" tIns="106680" rIns="106680" bIns="106680" numCol="1" spcCol="1270" anchor="ctr" anchorCtr="0">
              <a:noAutofit/>
            </a:bodyPr>
            <a:lstStyle/>
            <a:p>
              <a:pPr algn="ctr" defTabSz="1244600">
                <a:lnSpc>
                  <a:spcPct val="90000"/>
                </a:lnSpc>
                <a:spcAft>
                  <a:spcPct val="35000"/>
                </a:spcAft>
              </a:pPr>
              <a:r>
                <a:rPr lang="en-US" sz="2800" b="1" dirty="0"/>
                <a:t>LIKE OPERATOR</a:t>
              </a:r>
            </a:p>
          </p:txBody>
        </p:sp>
      </p:grpSp>
      <p:sp>
        <p:nvSpPr>
          <p:cNvPr id="3" name="Ovale 2"/>
          <p:cNvSpPr/>
          <p:nvPr/>
        </p:nvSpPr>
        <p:spPr>
          <a:xfrm>
            <a:off x="1547664" y="665133"/>
            <a:ext cx="648072" cy="28803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325" y="1556792"/>
            <a:ext cx="8313310" cy="34563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27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052736"/>
            <a:ext cx="4514850" cy="3571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277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1857" y="1772816"/>
            <a:ext cx="5819775" cy="2686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277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1857" y="4442842"/>
            <a:ext cx="5861469" cy="23705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97766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27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27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27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/>
          <p:cNvSpPr>
            <a:spLocks noGrp="1"/>
          </p:cNvSpPr>
          <p:nvPr>
            <p:ph type="sldNum" sz="quarter" idx="11"/>
          </p:nvPr>
        </p:nvSpPr>
        <p:spPr>
          <a:xfrm>
            <a:off x="8763000" y="5773389"/>
            <a:ext cx="381000" cy="365125"/>
          </a:xfrm>
        </p:spPr>
        <p:txBody>
          <a:bodyPr/>
          <a:lstStyle/>
          <a:p>
            <a:fld id="{738B2DFC-6DC1-4274-AC7D-5E3E3FB28F69}" type="slidenum">
              <a:rPr lang="it-IT" altLang="it-IT" smtClean="0"/>
              <a:pPr/>
              <a:t>42</a:t>
            </a:fld>
            <a:endParaRPr lang="it-IT" altLang="it-IT"/>
          </a:p>
        </p:txBody>
      </p:sp>
      <p:grpSp>
        <p:nvGrpSpPr>
          <p:cNvPr id="4" name="Gruppo 3"/>
          <p:cNvGrpSpPr/>
          <p:nvPr/>
        </p:nvGrpSpPr>
        <p:grpSpPr>
          <a:xfrm>
            <a:off x="499457" y="271686"/>
            <a:ext cx="8224192" cy="1074926"/>
            <a:chOff x="-33299" y="-6191"/>
            <a:chExt cx="8224192" cy="369121"/>
          </a:xfrm>
        </p:grpSpPr>
        <p:sp>
          <p:nvSpPr>
            <p:cNvPr id="5" name="Rettangolo arrotondato 4"/>
            <p:cNvSpPr/>
            <p:nvPr/>
          </p:nvSpPr>
          <p:spPr>
            <a:xfrm>
              <a:off x="-33299" y="-6191"/>
              <a:ext cx="8208912" cy="369121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" name="Rettangolo 5"/>
            <p:cNvSpPr/>
            <p:nvPr/>
          </p:nvSpPr>
          <p:spPr>
            <a:xfrm>
              <a:off x="18019" y="18124"/>
              <a:ext cx="8172874" cy="33308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6680" tIns="106680" rIns="106680" bIns="106680" numCol="1" spcCol="1270" anchor="ctr" anchorCtr="0">
              <a:noAutofit/>
            </a:bodyPr>
            <a:lstStyle/>
            <a:p>
              <a:pPr algn="ctr" defTabSz="1244600">
                <a:lnSpc>
                  <a:spcPct val="90000"/>
                </a:lnSpc>
                <a:spcAft>
                  <a:spcPct val="35000"/>
                </a:spcAft>
              </a:pPr>
              <a:r>
                <a:rPr lang="en-US" sz="2800" b="1" dirty="0"/>
                <a:t>BETWEEN OPERATOR</a:t>
              </a:r>
            </a:p>
          </p:txBody>
        </p:sp>
      </p:grpSp>
      <p:sp>
        <p:nvSpPr>
          <p:cNvPr id="3" name="Ovale 2"/>
          <p:cNvSpPr/>
          <p:nvPr/>
        </p:nvSpPr>
        <p:spPr>
          <a:xfrm>
            <a:off x="1547664" y="665133"/>
            <a:ext cx="648072" cy="28803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844824"/>
            <a:ext cx="7776864" cy="28875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37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1988840"/>
            <a:ext cx="6000750" cy="404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43708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37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337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/>
          <p:cNvSpPr>
            <a:spLocks noGrp="1"/>
          </p:cNvSpPr>
          <p:nvPr>
            <p:ph type="sldNum" sz="quarter" idx="11"/>
          </p:nvPr>
        </p:nvSpPr>
        <p:spPr>
          <a:xfrm>
            <a:off x="8763000" y="5773389"/>
            <a:ext cx="381000" cy="365125"/>
          </a:xfrm>
        </p:spPr>
        <p:txBody>
          <a:bodyPr/>
          <a:lstStyle/>
          <a:p>
            <a:fld id="{738B2DFC-6DC1-4274-AC7D-5E3E3FB28F69}" type="slidenum">
              <a:rPr lang="it-IT" altLang="it-IT" smtClean="0"/>
              <a:pPr/>
              <a:t>43</a:t>
            </a:fld>
            <a:endParaRPr lang="it-IT" altLang="it-IT"/>
          </a:p>
        </p:txBody>
      </p:sp>
      <p:grpSp>
        <p:nvGrpSpPr>
          <p:cNvPr id="4" name="Gruppo 3"/>
          <p:cNvGrpSpPr/>
          <p:nvPr/>
        </p:nvGrpSpPr>
        <p:grpSpPr>
          <a:xfrm>
            <a:off x="499457" y="271686"/>
            <a:ext cx="8224192" cy="1074926"/>
            <a:chOff x="-33299" y="-6191"/>
            <a:chExt cx="8224192" cy="369121"/>
          </a:xfrm>
        </p:grpSpPr>
        <p:sp>
          <p:nvSpPr>
            <p:cNvPr id="5" name="Rettangolo arrotondato 4"/>
            <p:cNvSpPr/>
            <p:nvPr/>
          </p:nvSpPr>
          <p:spPr>
            <a:xfrm>
              <a:off x="-33299" y="-6191"/>
              <a:ext cx="8208912" cy="369121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" name="Rettangolo 5"/>
            <p:cNvSpPr/>
            <p:nvPr/>
          </p:nvSpPr>
          <p:spPr>
            <a:xfrm>
              <a:off x="18019" y="18124"/>
              <a:ext cx="8172874" cy="33308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6680" tIns="106680" rIns="106680" bIns="106680" numCol="1" spcCol="1270" anchor="ctr" anchorCtr="0">
              <a:noAutofit/>
            </a:bodyPr>
            <a:lstStyle/>
            <a:p>
              <a:pPr algn="ctr" defTabSz="1244600">
                <a:lnSpc>
                  <a:spcPct val="90000"/>
                </a:lnSpc>
                <a:spcAft>
                  <a:spcPct val="35000"/>
                </a:spcAft>
              </a:pPr>
              <a:r>
                <a:rPr lang="en-US" sz="2800" b="1" dirty="0"/>
                <a:t>NUMERIC OPERATOR</a:t>
              </a:r>
            </a:p>
          </p:txBody>
        </p:sp>
      </p:grpSp>
      <p:sp>
        <p:nvSpPr>
          <p:cNvPr id="3" name="Ovale 2"/>
          <p:cNvSpPr/>
          <p:nvPr/>
        </p:nvSpPr>
        <p:spPr>
          <a:xfrm>
            <a:off x="1547664" y="665133"/>
            <a:ext cx="648072" cy="28803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971" y="1700808"/>
            <a:ext cx="8108726" cy="25202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48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34" y="1484784"/>
            <a:ext cx="4267200" cy="2095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482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1627096"/>
            <a:ext cx="4791075" cy="430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482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34" y="1484784"/>
            <a:ext cx="5126970" cy="13681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4822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4338" y="2636912"/>
            <a:ext cx="6449301" cy="39980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4790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48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48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348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48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48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/>
          <p:cNvSpPr>
            <a:spLocks noGrp="1"/>
          </p:cNvSpPr>
          <p:nvPr>
            <p:ph type="sldNum" sz="quarter" idx="11"/>
          </p:nvPr>
        </p:nvSpPr>
        <p:spPr>
          <a:xfrm>
            <a:off x="8763000" y="5773389"/>
            <a:ext cx="381000" cy="365125"/>
          </a:xfrm>
        </p:spPr>
        <p:txBody>
          <a:bodyPr/>
          <a:lstStyle/>
          <a:p>
            <a:fld id="{738B2DFC-6DC1-4274-AC7D-5E3E3FB28F69}" type="slidenum">
              <a:rPr lang="it-IT" altLang="it-IT" smtClean="0"/>
              <a:pPr/>
              <a:t>44</a:t>
            </a:fld>
            <a:endParaRPr lang="it-IT" altLang="it-IT"/>
          </a:p>
        </p:txBody>
      </p:sp>
      <p:grpSp>
        <p:nvGrpSpPr>
          <p:cNvPr id="4" name="Gruppo 3"/>
          <p:cNvGrpSpPr/>
          <p:nvPr/>
        </p:nvGrpSpPr>
        <p:grpSpPr>
          <a:xfrm>
            <a:off x="499457" y="271686"/>
            <a:ext cx="8224192" cy="1074926"/>
            <a:chOff x="-33299" y="-6191"/>
            <a:chExt cx="8224192" cy="369121"/>
          </a:xfrm>
        </p:grpSpPr>
        <p:sp>
          <p:nvSpPr>
            <p:cNvPr id="5" name="Rettangolo arrotondato 4"/>
            <p:cNvSpPr/>
            <p:nvPr/>
          </p:nvSpPr>
          <p:spPr>
            <a:xfrm>
              <a:off x="-33299" y="-6191"/>
              <a:ext cx="8208912" cy="369121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" name="Rettangolo 5"/>
            <p:cNvSpPr/>
            <p:nvPr/>
          </p:nvSpPr>
          <p:spPr>
            <a:xfrm>
              <a:off x="18019" y="18124"/>
              <a:ext cx="8172874" cy="33308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6680" tIns="106680" rIns="106680" bIns="106680" numCol="1" spcCol="1270" anchor="ctr" anchorCtr="0">
              <a:noAutofit/>
            </a:bodyPr>
            <a:lstStyle/>
            <a:p>
              <a:pPr algn="ctr" defTabSz="1244600">
                <a:lnSpc>
                  <a:spcPct val="90000"/>
                </a:lnSpc>
                <a:spcAft>
                  <a:spcPct val="35000"/>
                </a:spcAft>
              </a:pPr>
              <a:r>
                <a:rPr lang="en-US" sz="2800" b="1" dirty="0"/>
                <a:t>CONCATENATION OPERATOR</a:t>
              </a:r>
            </a:p>
          </p:txBody>
        </p:sp>
      </p:grpSp>
      <p:sp>
        <p:nvSpPr>
          <p:cNvPr id="3" name="Ovale 2"/>
          <p:cNvSpPr/>
          <p:nvPr/>
        </p:nvSpPr>
        <p:spPr>
          <a:xfrm>
            <a:off x="1547664" y="665133"/>
            <a:ext cx="648072" cy="28803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05" y="1844824"/>
            <a:ext cx="8064896" cy="3250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58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1650" y="1382420"/>
            <a:ext cx="5724525" cy="5200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584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382420"/>
            <a:ext cx="7458075" cy="5819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22180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58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58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/>
          <p:cNvSpPr>
            <a:spLocks noGrp="1"/>
          </p:cNvSpPr>
          <p:nvPr>
            <p:ph type="sldNum" sz="quarter" idx="11"/>
          </p:nvPr>
        </p:nvSpPr>
        <p:spPr>
          <a:xfrm>
            <a:off x="8763000" y="5773389"/>
            <a:ext cx="381000" cy="365125"/>
          </a:xfrm>
        </p:spPr>
        <p:txBody>
          <a:bodyPr/>
          <a:lstStyle/>
          <a:p>
            <a:fld id="{738B2DFC-6DC1-4274-AC7D-5E3E3FB28F69}" type="slidenum">
              <a:rPr lang="it-IT" altLang="it-IT" smtClean="0"/>
              <a:pPr/>
              <a:t>45</a:t>
            </a:fld>
            <a:endParaRPr lang="it-IT" altLang="it-IT"/>
          </a:p>
        </p:txBody>
      </p:sp>
      <p:grpSp>
        <p:nvGrpSpPr>
          <p:cNvPr id="4" name="Gruppo 3"/>
          <p:cNvGrpSpPr/>
          <p:nvPr/>
        </p:nvGrpSpPr>
        <p:grpSpPr>
          <a:xfrm>
            <a:off x="499457" y="271686"/>
            <a:ext cx="8224192" cy="1074926"/>
            <a:chOff x="-33299" y="-6191"/>
            <a:chExt cx="8224192" cy="369121"/>
          </a:xfrm>
        </p:grpSpPr>
        <p:sp>
          <p:nvSpPr>
            <p:cNvPr id="5" name="Rettangolo arrotondato 4"/>
            <p:cNvSpPr/>
            <p:nvPr/>
          </p:nvSpPr>
          <p:spPr>
            <a:xfrm>
              <a:off x="-33299" y="-6191"/>
              <a:ext cx="8208912" cy="369121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" name="Rettangolo 5"/>
            <p:cNvSpPr/>
            <p:nvPr/>
          </p:nvSpPr>
          <p:spPr>
            <a:xfrm>
              <a:off x="18019" y="18124"/>
              <a:ext cx="8172874" cy="33308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6680" tIns="106680" rIns="106680" bIns="106680" numCol="1" spcCol="1270" anchor="ctr" anchorCtr="0">
              <a:noAutofit/>
            </a:bodyPr>
            <a:lstStyle/>
            <a:p>
              <a:pPr algn="ctr" defTabSz="1244600">
                <a:lnSpc>
                  <a:spcPct val="90000"/>
                </a:lnSpc>
                <a:spcAft>
                  <a:spcPct val="35000"/>
                </a:spcAft>
              </a:pPr>
              <a:r>
                <a:rPr lang="en-US" sz="2800" b="1" dirty="0"/>
                <a:t>TEMPORAL OPERATOR</a:t>
              </a:r>
            </a:p>
          </p:txBody>
        </p:sp>
      </p:grpSp>
      <p:sp>
        <p:nvSpPr>
          <p:cNvPr id="3" name="Ovale 2"/>
          <p:cNvSpPr/>
          <p:nvPr/>
        </p:nvSpPr>
        <p:spPr>
          <a:xfrm>
            <a:off x="1547664" y="665133"/>
            <a:ext cx="648072" cy="28803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089" y="1844824"/>
            <a:ext cx="8352928" cy="27284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68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1700" y="1772816"/>
            <a:ext cx="5276850" cy="160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686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6915" y="3716073"/>
            <a:ext cx="5629275" cy="171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87392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68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68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38B2DFC-6DC1-4274-AC7D-5E3E3FB28F69}" type="slidenum">
              <a:rPr lang="it-IT" altLang="it-IT" smtClean="0"/>
              <a:pPr/>
              <a:t>5</a:t>
            </a:fld>
            <a:endParaRPr lang="it-IT" altLang="it-IT"/>
          </a:p>
        </p:txBody>
      </p:sp>
      <p:grpSp>
        <p:nvGrpSpPr>
          <p:cNvPr id="4" name="Gruppo 3"/>
          <p:cNvGrpSpPr/>
          <p:nvPr/>
        </p:nvGrpSpPr>
        <p:grpSpPr>
          <a:xfrm>
            <a:off x="377517" y="337850"/>
            <a:ext cx="8208912" cy="1074926"/>
            <a:chOff x="0" y="105"/>
            <a:chExt cx="8208912" cy="369121"/>
          </a:xfrm>
        </p:grpSpPr>
        <p:sp>
          <p:nvSpPr>
            <p:cNvPr id="5" name="Rettangolo arrotondato 4"/>
            <p:cNvSpPr/>
            <p:nvPr/>
          </p:nvSpPr>
          <p:spPr>
            <a:xfrm>
              <a:off x="0" y="105"/>
              <a:ext cx="8208912" cy="369121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" name="Rettangolo 5"/>
            <p:cNvSpPr/>
            <p:nvPr/>
          </p:nvSpPr>
          <p:spPr>
            <a:xfrm>
              <a:off x="18019" y="18124"/>
              <a:ext cx="8172874" cy="33308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6680" tIns="106680" rIns="106680" bIns="106680" numCol="1" spcCol="1270" anchor="ctr" anchorCtr="0">
              <a:noAutofit/>
            </a:bodyPr>
            <a:lstStyle/>
            <a:p>
              <a:pPr algn="ctr" defTabSz="1244600">
                <a:lnSpc>
                  <a:spcPct val="90000"/>
                </a:lnSpc>
                <a:spcAft>
                  <a:spcPct val="35000"/>
                </a:spcAft>
              </a:pPr>
              <a:r>
                <a:rPr lang="en-US" sz="2800" b="1" dirty="0"/>
                <a:t>Types of DBMS</a:t>
              </a:r>
            </a:p>
          </p:txBody>
        </p:sp>
      </p:grpSp>
      <p:graphicFrame>
        <p:nvGraphicFramePr>
          <p:cNvPr id="13" name="Diagramma 12"/>
          <p:cNvGraphicFramePr/>
          <p:nvPr/>
        </p:nvGraphicFramePr>
        <p:xfrm>
          <a:off x="2843808" y="3717032"/>
          <a:ext cx="4572000" cy="14773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CasellaDiTesto 6">
            <a:extLst>
              <a:ext uri="{FF2B5EF4-FFF2-40B4-BE49-F238E27FC236}">
                <a16:creationId xmlns:a16="http://schemas.microsoft.com/office/drawing/2014/main" id="{DC1408F9-F7E5-81C7-EB04-D14082D604F3}"/>
              </a:ext>
            </a:extLst>
          </p:cNvPr>
          <p:cNvSpPr txBox="1"/>
          <p:nvPr/>
        </p:nvSpPr>
        <p:spPr>
          <a:xfrm>
            <a:off x="1143000" y="1435851"/>
            <a:ext cx="6858000" cy="5355312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r>
              <a:rPr lang="it-IT" b="1" dirty="0">
                <a:solidFill>
                  <a:schemeClr val="bg1"/>
                </a:solidFill>
              </a:rPr>
              <a:t>RDBMS (</a:t>
            </a:r>
            <a:r>
              <a:rPr lang="it-IT" b="1" dirty="0" err="1">
                <a:solidFill>
                  <a:schemeClr val="bg1"/>
                </a:solidFill>
              </a:rPr>
              <a:t>Relational</a:t>
            </a:r>
            <a:r>
              <a:rPr lang="it-IT" b="1" dirty="0">
                <a:solidFill>
                  <a:schemeClr val="bg1"/>
                </a:solidFill>
              </a:rPr>
              <a:t> Database Management System)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chemeClr val="bg1"/>
                </a:solidFill>
              </a:rPr>
              <a:t>Descrizione</a:t>
            </a:r>
            <a:r>
              <a:rPr lang="it-IT" dirty="0">
                <a:solidFill>
                  <a:schemeClr val="bg1"/>
                </a:solidFill>
              </a:rPr>
              <a:t>: Un RDBMS gestisce i dati utilizzando tabelle relazionate tra loro attraverso chiavi primarie e chiavi esterne. È basato sul modello relazionale proposto da Edgar F. </a:t>
            </a:r>
            <a:r>
              <a:rPr lang="it-IT" dirty="0" err="1">
                <a:solidFill>
                  <a:schemeClr val="bg1"/>
                </a:solidFill>
              </a:rPr>
              <a:t>Codd</a:t>
            </a:r>
            <a:r>
              <a:rPr lang="it-IT" dirty="0">
                <a:solidFill>
                  <a:schemeClr val="bg1"/>
                </a:solidFill>
              </a:rPr>
              <a:t>.</a:t>
            </a:r>
          </a:p>
          <a:p>
            <a:endParaRPr lang="it-IT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chemeClr val="bg1"/>
                </a:solidFill>
              </a:rPr>
              <a:t>Struttura dei dati</a:t>
            </a:r>
            <a:r>
              <a:rPr lang="it-IT" dirty="0">
                <a:solidFill>
                  <a:schemeClr val="bg1"/>
                </a:solidFill>
              </a:rPr>
              <a:t>: I dati sono organizzati in righe e colonne in tabelle. Le tabelle possono essere relazionate tramite relazioni di chiavi (es. chiave primaria e chiave esterna).</a:t>
            </a:r>
          </a:p>
          <a:p>
            <a:endParaRPr lang="it-IT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chemeClr val="bg1"/>
                </a:solidFill>
              </a:rPr>
              <a:t>Query Language</a:t>
            </a:r>
            <a:r>
              <a:rPr lang="it-IT" dirty="0">
                <a:solidFill>
                  <a:schemeClr val="bg1"/>
                </a:solidFill>
              </a:rPr>
              <a:t>: Utilizza SQL (</a:t>
            </a:r>
            <a:r>
              <a:rPr lang="it-IT" dirty="0" err="1">
                <a:solidFill>
                  <a:schemeClr val="bg1"/>
                </a:solidFill>
              </a:rPr>
              <a:t>Structured</a:t>
            </a:r>
            <a:r>
              <a:rPr lang="it-IT" dirty="0">
                <a:solidFill>
                  <a:schemeClr val="bg1"/>
                </a:solidFill>
              </a:rPr>
              <a:t> Query Language) per interrogare e gestire i dati.</a:t>
            </a:r>
          </a:p>
          <a:p>
            <a:endParaRPr lang="it-IT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chemeClr val="bg1"/>
                </a:solidFill>
              </a:rPr>
              <a:t>Caratteristiche</a:t>
            </a:r>
            <a:r>
              <a:rPr lang="it-IT" dirty="0">
                <a:solidFill>
                  <a:schemeClr val="bg1"/>
                </a:solidFill>
              </a:rPr>
              <a:t>: Supporta transazioni ACID (Atomicità, Coerenza, Isolamento, Durabilità), garantendo integrità e consistenza dei dati.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chemeClr val="bg1"/>
                </a:solidFill>
              </a:rPr>
              <a:t>Esempi</a:t>
            </a:r>
            <a:r>
              <a:rPr lang="it-IT" dirty="0">
                <a:solidFill>
                  <a:schemeClr val="bg1"/>
                </a:solidFill>
              </a:rPr>
              <a:t>: MySQL, </a:t>
            </a:r>
            <a:r>
              <a:rPr lang="it-IT" dirty="0" err="1">
                <a:solidFill>
                  <a:schemeClr val="bg1"/>
                </a:solidFill>
              </a:rPr>
              <a:t>PostgreSQL</a:t>
            </a:r>
            <a:r>
              <a:rPr lang="it-IT" dirty="0">
                <a:solidFill>
                  <a:schemeClr val="bg1"/>
                </a:solidFill>
              </a:rPr>
              <a:t>, Oracle, Microsoft SQL Server.</a:t>
            </a:r>
          </a:p>
          <a:p>
            <a:endParaRPr lang="it-IT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chemeClr val="bg1"/>
                </a:solidFill>
              </a:rPr>
              <a:t>Quando usarlo</a:t>
            </a:r>
            <a:r>
              <a:rPr lang="it-IT" dirty="0">
                <a:solidFill>
                  <a:schemeClr val="bg1"/>
                </a:solidFill>
              </a:rPr>
              <a:t>: Ideale per applicazioni che richiedono forti relazioni tra dati strutturati e integrità dei dati, come sistemi ERP, CRM, contabilità.</a:t>
            </a:r>
          </a:p>
        </p:txBody>
      </p:sp>
      <p:sp>
        <p:nvSpPr>
          <p:cNvPr id="8" name="Ovale 7">
            <a:extLst>
              <a:ext uri="{FF2B5EF4-FFF2-40B4-BE49-F238E27FC236}">
                <a16:creationId xmlns:a16="http://schemas.microsoft.com/office/drawing/2014/main" id="{1A3C0BF2-D3EB-C8CE-226D-C75A69C56FFA}"/>
              </a:ext>
            </a:extLst>
          </p:cNvPr>
          <p:cNvSpPr/>
          <p:nvPr/>
        </p:nvSpPr>
        <p:spPr>
          <a:xfrm>
            <a:off x="4572000" y="4581128"/>
            <a:ext cx="936104" cy="636307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ctangle 5">
            <a:extLst>
              <a:ext uri="{FF2B5EF4-FFF2-40B4-BE49-F238E27FC236}">
                <a16:creationId xmlns:a16="http://schemas.microsoft.com/office/drawing/2014/main" id="{1A94A249-5828-5C35-8FA0-AEB976373A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797" y="2519422"/>
            <a:ext cx="7740352" cy="230832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it-IT" altLang="it-IT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Atomicità</a:t>
            </a:r>
            <a:r>
              <a:rPr kumimoji="0" lang="it-IT" altLang="it-IT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Tutto o niente — una transazione deve essere completata interamente o annullata.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it-IT" altLang="it-IT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Consistenza</a:t>
            </a:r>
            <a:r>
              <a:rPr kumimoji="0" lang="it-IT" altLang="it-IT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Il database rimane in uno stato valido e conforme alle regole di integrità prima e dopo la transazione.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it-IT" altLang="it-IT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Isolamento</a:t>
            </a:r>
            <a:r>
              <a:rPr kumimoji="0" lang="it-IT" altLang="it-IT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Le transazioni non interferiscono tra loro quando eseguite in parallelo.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it-IT" altLang="it-IT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Durabilità</a:t>
            </a:r>
            <a:r>
              <a:rPr kumimoji="0" lang="it-IT" altLang="it-IT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I cambiamenti apportati da una transazione confermata devono essere permanenti e sopravvivere a eventuali guasti. </a:t>
            </a:r>
          </a:p>
        </p:txBody>
      </p:sp>
    </p:spTree>
    <p:extLst>
      <p:ext uri="{BB962C8B-B14F-4D97-AF65-F5344CB8AC3E}">
        <p14:creationId xmlns:p14="http://schemas.microsoft.com/office/powerpoint/2010/main" val="2400746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3" grpId="0">
        <p:bldAsOne/>
      </p:bldGraphic>
      <p:bldP spid="8" grpId="0" animBg="1"/>
      <p:bldP spid="1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38B2DFC-6DC1-4274-AC7D-5E3E3FB28F69}" type="slidenum">
              <a:rPr lang="it-IT" altLang="it-IT" smtClean="0"/>
              <a:pPr/>
              <a:t>6</a:t>
            </a:fld>
            <a:endParaRPr lang="it-IT" altLang="it-IT"/>
          </a:p>
        </p:txBody>
      </p:sp>
      <p:grpSp>
        <p:nvGrpSpPr>
          <p:cNvPr id="4" name="Gruppo 3"/>
          <p:cNvGrpSpPr/>
          <p:nvPr/>
        </p:nvGrpSpPr>
        <p:grpSpPr>
          <a:xfrm>
            <a:off x="521533" y="110075"/>
            <a:ext cx="8208912" cy="1074926"/>
            <a:chOff x="0" y="105"/>
            <a:chExt cx="8208912" cy="369121"/>
          </a:xfrm>
        </p:grpSpPr>
        <p:sp>
          <p:nvSpPr>
            <p:cNvPr id="5" name="Rettangolo arrotondato 4"/>
            <p:cNvSpPr/>
            <p:nvPr/>
          </p:nvSpPr>
          <p:spPr>
            <a:xfrm>
              <a:off x="0" y="105"/>
              <a:ext cx="8208912" cy="369121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" name="Rettangolo 5"/>
            <p:cNvSpPr/>
            <p:nvPr/>
          </p:nvSpPr>
          <p:spPr>
            <a:xfrm>
              <a:off x="18019" y="18124"/>
              <a:ext cx="8172874" cy="33308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6680" tIns="106680" rIns="106680" bIns="106680" numCol="1" spcCol="1270" anchor="ctr" anchorCtr="0">
              <a:noAutofit/>
            </a:bodyPr>
            <a:lstStyle/>
            <a:p>
              <a:pPr algn="ctr" defTabSz="1244600">
                <a:lnSpc>
                  <a:spcPct val="90000"/>
                </a:lnSpc>
                <a:spcAft>
                  <a:spcPct val="35000"/>
                </a:spcAft>
              </a:pPr>
              <a:r>
                <a:rPr lang="en-US" sz="2800" b="1" dirty="0"/>
                <a:t>Types of DBMS</a:t>
              </a:r>
            </a:p>
          </p:txBody>
        </p:sp>
      </p:grp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D8842AD6-8235-EEB4-A8DF-0DE780B6BEC0}"/>
              </a:ext>
            </a:extLst>
          </p:cNvPr>
          <p:cNvSpPr txBox="1"/>
          <p:nvPr/>
        </p:nvSpPr>
        <p:spPr>
          <a:xfrm>
            <a:off x="665549" y="1201098"/>
            <a:ext cx="7920880" cy="5632311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r>
              <a:rPr lang="it-IT" b="1" dirty="0" err="1">
                <a:solidFill>
                  <a:schemeClr val="bg1"/>
                </a:solidFill>
              </a:rPr>
              <a:t>NoSQL</a:t>
            </a:r>
            <a:r>
              <a:rPr lang="it-IT" b="1" dirty="0">
                <a:solidFill>
                  <a:schemeClr val="bg1"/>
                </a:solidFill>
              </a:rPr>
              <a:t> DBMS (Non-</a:t>
            </a:r>
            <a:r>
              <a:rPr lang="it-IT" b="1" dirty="0" err="1">
                <a:solidFill>
                  <a:schemeClr val="bg1"/>
                </a:solidFill>
              </a:rPr>
              <a:t>Relational</a:t>
            </a:r>
            <a:r>
              <a:rPr lang="it-IT" b="1" dirty="0">
                <a:solidFill>
                  <a:schemeClr val="bg1"/>
                </a:solidFill>
              </a:rPr>
              <a:t> Database Management System)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chemeClr val="bg1"/>
                </a:solidFill>
              </a:rPr>
              <a:t>Descrizione</a:t>
            </a:r>
            <a:r>
              <a:rPr lang="it-IT" dirty="0">
                <a:solidFill>
                  <a:schemeClr val="bg1"/>
                </a:solidFill>
              </a:rPr>
              <a:t>: Un </a:t>
            </a:r>
            <a:r>
              <a:rPr lang="it-IT" dirty="0" err="1">
                <a:solidFill>
                  <a:schemeClr val="bg1"/>
                </a:solidFill>
              </a:rPr>
              <a:t>NoSQL</a:t>
            </a:r>
            <a:r>
              <a:rPr lang="it-IT" dirty="0">
                <a:solidFill>
                  <a:schemeClr val="bg1"/>
                </a:solidFill>
              </a:rPr>
              <a:t> DBMS è progettato per gestire dati non strutturati o semi-strutturati, e non utilizza il modello relazionale tradizionale. È pensato per grandi volumi di dati distribuiti e spesso non segue le rigide regole di uno schema tabellare fisso.</a:t>
            </a:r>
          </a:p>
          <a:p>
            <a:endParaRPr lang="it-IT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chemeClr val="bg1"/>
                </a:solidFill>
              </a:rPr>
              <a:t>Struttura dei dati</a:t>
            </a:r>
            <a:r>
              <a:rPr lang="it-IT" dirty="0">
                <a:solidFill>
                  <a:schemeClr val="bg1"/>
                </a:solidFill>
              </a:rPr>
              <a:t>: I dati possono essere organizzati in formati diversi come documenti (JSON, BSON), grafi, chiave-valore o colonne larghe.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chemeClr val="bg1"/>
                </a:solidFill>
              </a:rPr>
              <a:t>Query Language</a:t>
            </a:r>
            <a:r>
              <a:rPr lang="it-IT" dirty="0">
                <a:solidFill>
                  <a:schemeClr val="bg1"/>
                </a:solidFill>
              </a:rPr>
              <a:t>: Non ha uno standard come SQL; ogni DB </a:t>
            </a:r>
            <a:r>
              <a:rPr lang="it-IT" dirty="0" err="1">
                <a:solidFill>
                  <a:schemeClr val="bg1"/>
                </a:solidFill>
              </a:rPr>
              <a:t>NoSQL</a:t>
            </a:r>
            <a:r>
              <a:rPr lang="it-IT" dirty="0">
                <a:solidFill>
                  <a:schemeClr val="bg1"/>
                </a:solidFill>
              </a:rPr>
              <a:t> ha la propria sintassi per interrogare i dati.</a:t>
            </a:r>
          </a:p>
          <a:p>
            <a:endParaRPr lang="it-IT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chemeClr val="bg1"/>
                </a:solidFill>
              </a:rPr>
              <a:t>Caratteristiche</a:t>
            </a:r>
            <a:r>
              <a:rPr lang="it-IT" dirty="0">
                <a:solidFill>
                  <a:schemeClr val="bg1"/>
                </a:solidFill>
              </a:rPr>
              <a:t>: Spesso privilegia la scalabilità orizzontale (facile aggiungere nuovi nodi), è più flessibile per dati non strutturati, e può rinunciare a parte delle proprietà ACID in favore della disponibilità e scalabilità (CAP </a:t>
            </a:r>
            <a:r>
              <a:rPr lang="it-IT" dirty="0" err="1">
                <a:solidFill>
                  <a:schemeClr val="bg1"/>
                </a:solidFill>
              </a:rPr>
              <a:t>Theorem</a:t>
            </a:r>
            <a:r>
              <a:rPr lang="it-IT" dirty="0">
                <a:solidFill>
                  <a:schemeClr val="bg1"/>
                </a:solidFill>
              </a:rPr>
              <a:t>).</a:t>
            </a:r>
          </a:p>
          <a:p>
            <a:pPr>
              <a:buFont typeface="Arial" panose="020B0604020202020204" pitchFamily="34" charset="0"/>
              <a:buChar char="•"/>
            </a:pPr>
            <a:endParaRPr lang="it-IT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chemeClr val="bg1"/>
                </a:solidFill>
              </a:rPr>
              <a:t>Esempi</a:t>
            </a:r>
            <a:r>
              <a:rPr lang="it-IT" dirty="0">
                <a:solidFill>
                  <a:schemeClr val="bg1"/>
                </a:solidFill>
              </a:rPr>
              <a:t>: </a:t>
            </a:r>
            <a:r>
              <a:rPr lang="it-IT" dirty="0" err="1">
                <a:solidFill>
                  <a:schemeClr val="bg1"/>
                </a:solidFill>
              </a:rPr>
              <a:t>MongoDB</a:t>
            </a:r>
            <a:r>
              <a:rPr lang="it-IT" dirty="0">
                <a:solidFill>
                  <a:schemeClr val="bg1"/>
                </a:solidFill>
              </a:rPr>
              <a:t> (</a:t>
            </a:r>
            <a:r>
              <a:rPr lang="it-IT" dirty="0" err="1">
                <a:solidFill>
                  <a:schemeClr val="bg1"/>
                </a:solidFill>
              </a:rPr>
              <a:t>document-based</a:t>
            </a:r>
            <a:r>
              <a:rPr lang="it-IT" dirty="0">
                <a:solidFill>
                  <a:schemeClr val="bg1"/>
                </a:solidFill>
              </a:rPr>
              <a:t>), Cassandra (wide-</a:t>
            </a:r>
            <a:r>
              <a:rPr lang="it-IT" dirty="0" err="1">
                <a:solidFill>
                  <a:schemeClr val="bg1"/>
                </a:solidFill>
              </a:rPr>
              <a:t>column</a:t>
            </a:r>
            <a:r>
              <a:rPr lang="it-IT" dirty="0">
                <a:solidFill>
                  <a:schemeClr val="bg1"/>
                </a:solidFill>
              </a:rPr>
              <a:t>), </a:t>
            </a:r>
            <a:r>
              <a:rPr lang="it-IT" dirty="0" err="1">
                <a:solidFill>
                  <a:schemeClr val="bg1"/>
                </a:solidFill>
              </a:rPr>
              <a:t>Redis</a:t>
            </a:r>
            <a:r>
              <a:rPr lang="it-IT" dirty="0">
                <a:solidFill>
                  <a:schemeClr val="bg1"/>
                </a:solidFill>
              </a:rPr>
              <a:t> (key-</a:t>
            </a:r>
            <a:r>
              <a:rPr lang="it-IT" dirty="0" err="1">
                <a:solidFill>
                  <a:schemeClr val="bg1"/>
                </a:solidFill>
              </a:rPr>
              <a:t>value</a:t>
            </a:r>
            <a:r>
              <a:rPr lang="it-IT" dirty="0">
                <a:solidFill>
                  <a:schemeClr val="bg1"/>
                </a:solidFill>
              </a:rPr>
              <a:t>), Neo4j (</a:t>
            </a:r>
            <a:r>
              <a:rPr lang="it-IT" dirty="0" err="1">
                <a:solidFill>
                  <a:schemeClr val="bg1"/>
                </a:solidFill>
              </a:rPr>
              <a:t>graph</a:t>
            </a:r>
            <a:r>
              <a:rPr lang="it-IT" dirty="0">
                <a:solidFill>
                  <a:schemeClr val="bg1"/>
                </a:solidFill>
              </a:rPr>
              <a:t>).</a:t>
            </a:r>
          </a:p>
          <a:p>
            <a:pPr>
              <a:buFont typeface="Arial" panose="020B0604020202020204" pitchFamily="34" charset="0"/>
              <a:buChar char="•"/>
            </a:pPr>
            <a:endParaRPr lang="it-IT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chemeClr val="bg1"/>
                </a:solidFill>
              </a:rPr>
              <a:t>Quando usarlo</a:t>
            </a:r>
            <a:r>
              <a:rPr lang="it-IT" dirty="0">
                <a:solidFill>
                  <a:schemeClr val="bg1"/>
                </a:solidFill>
              </a:rPr>
              <a:t>: Adatto per applicazioni con grandi volumi di dati, necessità di scalabilità e flessibilità, come social network, IoT, big data, e-commerce.</a:t>
            </a:r>
          </a:p>
        </p:txBody>
      </p:sp>
    </p:spTree>
    <p:extLst>
      <p:ext uri="{BB962C8B-B14F-4D97-AF65-F5344CB8AC3E}">
        <p14:creationId xmlns:p14="http://schemas.microsoft.com/office/powerpoint/2010/main" val="32040784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38B2DFC-6DC1-4274-AC7D-5E3E3FB28F69}" type="slidenum">
              <a:rPr lang="it-IT" altLang="it-IT" smtClean="0"/>
              <a:pPr/>
              <a:t>7</a:t>
            </a:fld>
            <a:endParaRPr lang="it-IT" altLang="it-IT"/>
          </a:p>
        </p:txBody>
      </p:sp>
      <p:grpSp>
        <p:nvGrpSpPr>
          <p:cNvPr id="4" name="Gruppo 3"/>
          <p:cNvGrpSpPr/>
          <p:nvPr/>
        </p:nvGrpSpPr>
        <p:grpSpPr>
          <a:xfrm>
            <a:off x="521533" y="110075"/>
            <a:ext cx="8208912" cy="1074926"/>
            <a:chOff x="0" y="105"/>
            <a:chExt cx="8208912" cy="369121"/>
          </a:xfrm>
        </p:grpSpPr>
        <p:sp>
          <p:nvSpPr>
            <p:cNvPr id="5" name="Rettangolo arrotondato 4"/>
            <p:cNvSpPr/>
            <p:nvPr/>
          </p:nvSpPr>
          <p:spPr>
            <a:xfrm>
              <a:off x="0" y="105"/>
              <a:ext cx="8208912" cy="369121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" name="Rettangolo 5"/>
            <p:cNvSpPr/>
            <p:nvPr/>
          </p:nvSpPr>
          <p:spPr>
            <a:xfrm>
              <a:off x="18019" y="18124"/>
              <a:ext cx="8172874" cy="33308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6680" tIns="106680" rIns="106680" bIns="106680" numCol="1" spcCol="1270" anchor="ctr" anchorCtr="0">
              <a:noAutofit/>
            </a:bodyPr>
            <a:lstStyle/>
            <a:p>
              <a:pPr algn="ctr" defTabSz="1244600">
                <a:lnSpc>
                  <a:spcPct val="90000"/>
                </a:lnSpc>
                <a:spcAft>
                  <a:spcPct val="35000"/>
                </a:spcAft>
              </a:pPr>
              <a:r>
                <a:rPr lang="en-US" sz="2800" b="1" dirty="0"/>
                <a:t>Types of DBMS</a:t>
              </a:r>
            </a:p>
          </p:txBody>
        </p:sp>
      </p:grp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D8842AD6-8235-EEB4-A8DF-0DE780B6BEC0}"/>
              </a:ext>
            </a:extLst>
          </p:cNvPr>
          <p:cNvSpPr txBox="1"/>
          <p:nvPr/>
        </p:nvSpPr>
        <p:spPr>
          <a:xfrm>
            <a:off x="816432" y="1700808"/>
            <a:ext cx="7920880" cy="4524315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r>
              <a:rPr lang="it-IT" b="1" dirty="0">
                <a:solidFill>
                  <a:schemeClr val="bg1"/>
                </a:solidFill>
              </a:rPr>
              <a:t>IMDBMS (In-Memory Database Management System)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chemeClr val="bg1"/>
                </a:solidFill>
              </a:rPr>
              <a:t>Descrizione</a:t>
            </a:r>
            <a:r>
              <a:rPr lang="it-IT" dirty="0">
                <a:solidFill>
                  <a:schemeClr val="bg1"/>
                </a:solidFill>
              </a:rPr>
              <a:t>: Un IMDBMS memorizza tutti i dati nella memoria principale (RAM), anziché su disco, per migliorare la velocità di accesso ai dati.</a:t>
            </a:r>
          </a:p>
          <a:p>
            <a:pPr>
              <a:buFont typeface="Arial" panose="020B0604020202020204" pitchFamily="34" charset="0"/>
              <a:buChar char="•"/>
            </a:pPr>
            <a:endParaRPr lang="it-IT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chemeClr val="bg1"/>
                </a:solidFill>
              </a:rPr>
              <a:t>Struttura dei dati</a:t>
            </a:r>
            <a:r>
              <a:rPr lang="it-IT" dirty="0">
                <a:solidFill>
                  <a:schemeClr val="bg1"/>
                </a:solidFill>
              </a:rPr>
              <a:t>: Può seguire modelli relazionali o non relazionali, ma la principale caratteristica è che i dati risiedono in memoria, consentendo accessi a bassa latenza.</a:t>
            </a:r>
          </a:p>
          <a:p>
            <a:pPr>
              <a:buFont typeface="Arial" panose="020B0604020202020204" pitchFamily="34" charset="0"/>
              <a:buChar char="•"/>
            </a:pPr>
            <a:endParaRPr lang="it-IT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chemeClr val="bg1"/>
                </a:solidFill>
              </a:rPr>
              <a:t>Caratteristiche</a:t>
            </a:r>
            <a:r>
              <a:rPr lang="it-IT" dirty="0">
                <a:solidFill>
                  <a:schemeClr val="bg1"/>
                </a:solidFill>
              </a:rPr>
              <a:t>: Prestazioni estremamente elevate in termini di velocità, ma con rischi maggiori in termini di durabilità dei dati in caso di guasto hardware o riavvio (anche se spesso hanno strategie di backup su disco o snapshot).</a:t>
            </a:r>
          </a:p>
          <a:p>
            <a:pPr>
              <a:buFont typeface="Arial" panose="020B0604020202020204" pitchFamily="34" charset="0"/>
              <a:buChar char="•"/>
            </a:pPr>
            <a:endParaRPr lang="it-IT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chemeClr val="bg1"/>
                </a:solidFill>
              </a:rPr>
              <a:t>Esempi</a:t>
            </a:r>
            <a:r>
              <a:rPr lang="it-IT" dirty="0">
                <a:solidFill>
                  <a:schemeClr val="bg1"/>
                </a:solidFill>
              </a:rPr>
              <a:t>: </a:t>
            </a:r>
            <a:r>
              <a:rPr lang="it-IT" dirty="0" err="1">
                <a:solidFill>
                  <a:schemeClr val="bg1"/>
                </a:solidFill>
              </a:rPr>
              <a:t>Redis</a:t>
            </a:r>
            <a:r>
              <a:rPr lang="it-IT" dirty="0">
                <a:solidFill>
                  <a:schemeClr val="bg1"/>
                </a:solidFill>
              </a:rPr>
              <a:t> (anche </a:t>
            </a:r>
            <a:r>
              <a:rPr lang="it-IT" dirty="0" err="1">
                <a:solidFill>
                  <a:schemeClr val="bg1"/>
                </a:solidFill>
              </a:rPr>
              <a:t>NoSQL</a:t>
            </a:r>
            <a:r>
              <a:rPr lang="it-IT" dirty="0">
                <a:solidFill>
                  <a:schemeClr val="bg1"/>
                </a:solidFill>
              </a:rPr>
              <a:t>), </a:t>
            </a:r>
            <a:r>
              <a:rPr lang="it-IT" dirty="0" err="1">
                <a:solidFill>
                  <a:schemeClr val="bg1"/>
                </a:solidFill>
              </a:rPr>
              <a:t>Memcached</a:t>
            </a:r>
            <a:r>
              <a:rPr lang="it-IT" dirty="0">
                <a:solidFill>
                  <a:schemeClr val="bg1"/>
                </a:solidFill>
              </a:rPr>
              <a:t>, SAP HANA.</a:t>
            </a:r>
          </a:p>
          <a:p>
            <a:pPr>
              <a:buFont typeface="Arial" panose="020B0604020202020204" pitchFamily="34" charset="0"/>
              <a:buChar char="•"/>
            </a:pPr>
            <a:endParaRPr lang="it-IT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chemeClr val="bg1"/>
                </a:solidFill>
              </a:rPr>
              <a:t>Quando usarlo</a:t>
            </a:r>
            <a:r>
              <a:rPr lang="it-IT" dirty="0">
                <a:solidFill>
                  <a:schemeClr val="bg1"/>
                </a:solidFill>
              </a:rPr>
              <a:t>: Adatto per applicazioni che richiedono accesso a dati in tempo reale o a bassa latenza, come trading finanziario, analisi in tempo reale, o caching.</a:t>
            </a:r>
          </a:p>
        </p:txBody>
      </p:sp>
    </p:spTree>
    <p:extLst>
      <p:ext uri="{BB962C8B-B14F-4D97-AF65-F5344CB8AC3E}">
        <p14:creationId xmlns:p14="http://schemas.microsoft.com/office/powerpoint/2010/main" val="226746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38B2DFC-6DC1-4274-AC7D-5E3E3FB28F69}" type="slidenum">
              <a:rPr lang="it-IT" altLang="it-IT" smtClean="0"/>
              <a:pPr/>
              <a:t>8</a:t>
            </a:fld>
            <a:endParaRPr lang="it-IT" altLang="it-IT"/>
          </a:p>
        </p:txBody>
      </p:sp>
      <p:grpSp>
        <p:nvGrpSpPr>
          <p:cNvPr id="4" name="Gruppo 3"/>
          <p:cNvGrpSpPr/>
          <p:nvPr/>
        </p:nvGrpSpPr>
        <p:grpSpPr>
          <a:xfrm>
            <a:off x="521533" y="110075"/>
            <a:ext cx="8208912" cy="1074926"/>
            <a:chOff x="0" y="105"/>
            <a:chExt cx="8208912" cy="369121"/>
          </a:xfrm>
        </p:grpSpPr>
        <p:sp>
          <p:nvSpPr>
            <p:cNvPr id="5" name="Rettangolo arrotondato 4"/>
            <p:cNvSpPr/>
            <p:nvPr/>
          </p:nvSpPr>
          <p:spPr>
            <a:xfrm>
              <a:off x="0" y="105"/>
              <a:ext cx="8208912" cy="369121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" name="Rettangolo 5"/>
            <p:cNvSpPr/>
            <p:nvPr/>
          </p:nvSpPr>
          <p:spPr>
            <a:xfrm>
              <a:off x="18019" y="18124"/>
              <a:ext cx="8172874" cy="33308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6680" tIns="106680" rIns="106680" bIns="106680" numCol="1" spcCol="1270" anchor="ctr" anchorCtr="0">
              <a:noAutofit/>
            </a:bodyPr>
            <a:lstStyle/>
            <a:p>
              <a:pPr algn="ctr" defTabSz="1244600">
                <a:lnSpc>
                  <a:spcPct val="90000"/>
                </a:lnSpc>
                <a:spcAft>
                  <a:spcPct val="35000"/>
                </a:spcAft>
              </a:pPr>
              <a:r>
                <a:rPr lang="en-US" sz="2800" b="1" dirty="0"/>
                <a:t>Types of DBMS</a:t>
              </a:r>
            </a:p>
          </p:txBody>
        </p:sp>
      </p:grp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D8842AD6-8235-EEB4-A8DF-0DE780B6BEC0}"/>
              </a:ext>
            </a:extLst>
          </p:cNvPr>
          <p:cNvSpPr txBox="1"/>
          <p:nvPr/>
        </p:nvSpPr>
        <p:spPr>
          <a:xfrm>
            <a:off x="665549" y="1340768"/>
            <a:ext cx="7920880" cy="5078313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r>
              <a:rPr lang="it-IT" b="1" dirty="0">
                <a:solidFill>
                  <a:schemeClr val="bg1"/>
                </a:solidFill>
              </a:rPr>
              <a:t>CDBMS (</a:t>
            </a:r>
            <a:r>
              <a:rPr lang="it-IT" b="1" dirty="0" err="1">
                <a:solidFill>
                  <a:schemeClr val="bg1"/>
                </a:solidFill>
              </a:rPr>
              <a:t>Columnar</a:t>
            </a:r>
            <a:r>
              <a:rPr lang="it-IT" b="1" dirty="0">
                <a:solidFill>
                  <a:schemeClr val="bg1"/>
                </a:solidFill>
              </a:rPr>
              <a:t> Database Management System)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chemeClr val="bg1"/>
                </a:solidFill>
              </a:rPr>
              <a:t>Descrizione</a:t>
            </a:r>
            <a:r>
              <a:rPr lang="it-IT" dirty="0">
                <a:solidFill>
                  <a:schemeClr val="bg1"/>
                </a:solidFill>
              </a:rPr>
              <a:t>: Un CDBMS memorizza i dati per colonne anziché per righe (come avviene nei sistemi RDBMS tradizionali). Questo approccio è ottimale per la lettura e analisi di grandi dataset con numerose colonne.</a:t>
            </a:r>
          </a:p>
          <a:p>
            <a:pPr>
              <a:buFont typeface="Arial" panose="020B0604020202020204" pitchFamily="34" charset="0"/>
              <a:buChar char="•"/>
            </a:pPr>
            <a:endParaRPr lang="it-IT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chemeClr val="bg1"/>
                </a:solidFill>
              </a:rPr>
              <a:t>Struttura dei dati</a:t>
            </a:r>
            <a:r>
              <a:rPr lang="it-IT" dirty="0">
                <a:solidFill>
                  <a:schemeClr val="bg1"/>
                </a:solidFill>
              </a:rPr>
              <a:t>: I dati vengono memorizzati e recuperati per colonne piuttosto che per righe, migliorando le prestazioni per operazioni di aggregazione e analisi.</a:t>
            </a:r>
          </a:p>
          <a:p>
            <a:pPr>
              <a:buFont typeface="Arial" panose="020B0604020202020204" pitchFamily="34" charset="0"/>
              <a:buChar char="•"/>
            </a:pPr>
            <a:endParaRPr lang="it-IT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chemeClr val="bg1"/>
                </a:solidFill>
              </a:rPr>
              <a:t>Caratteristiche</a:t>
            </a:r>
            <a:r>
              <a:rPr lang="it-IT" dirty="0">
                <a:solidFill>
                  <a:schemeClr val="bg1"/>
                </a:solidFill>
              </a:rPr>
              <a:t>: Le query che coinvolgono solo un subset di colonne sono molto più veloci, e questo lo rende ideale per analisi di dati su grandi volumi. Generalmente sono utilizzati in ambienti di data warehousing.</a:t>
            </a:r>
          </a:p>
          <a:p>
            <a:pPr>
              <a:buFont typeface="Arial" panose="020B0604020202020204" pitchFamily="34" charset="0"/>
              <a:buChar char="•"/>
            </a:pPr>
            <a:endParaRPr lang="it-IT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chemeClr val="bg1"/>
                </a:solidFill>
              </a:rPr>
              <a:t>Esempi</a:t>
            </a:r>
            <a:r>
              <a:rPr lang="it-IT" dirty="0">
                <a:solidFill>
                  <a:schemeClr val="bg1"/>
                </a:solidFill>
              </a:rPr>
              <a:t>: Apache Cassandra (anche </a:t>
            </a:r>
            <a:r>
              <a:rPr lang="it-IT" dirty="0" err="1">
                <a:solidFill>
                  <a:schemeClr val="bg1"/>
                </a:solidFill>
              </a:rPr>
              <a:t>NoSQL</a:t>
            </a:r>
            <a:r>
              <a:rPr lang="it-IT" dirty="0">
                <a:solidFill>
                  <a:schemeClr val="bg1"/>
                </a:solidFill>
              </a:rPr>
              <a:t>), </a:t>
            </a:r>
            <a:r>
              <a:rPr lang="it-IT" dirty="0" err="1">
                <a:solidFill>
                  <a:schemeClr val="bg1"/>
                </a:solidFill>
              </a:rPr>
              <a:t>HBase</a:t>
            </a:r>
            <a:r>
              <a:rPr lang="it-IT" dirty="0">
                <a:solidFill>
                  <a:schemeClr val="bg1"/>
                </a:solidFill>
              </a:rPr>
              <a:t>, Amazon Redshift, Google </a:t>
            </a:r>
            <a:r>
              <a:rPr lang="it-IT" dirty="0" err="1">
                <a:solidFill>
                  <a:schemeClr val="bg1"/>
                </a:solidFill>
              </a:rPr>
              <a:t>Bigtable</a:t>
            </a:r>
            <a:r>
              <a:rPr lang="it-IT" dirty="0">
                <a:solidFill>
                  <a:schemeClr val="bg1"/>
                </a:solidFill>
              </a:rPr>
              <a:t>, </a:t>
            </a:r>
            <a:r>
              <a:rPr lang="it-IT" dirty="0" err="1">
                <a:solidFill>
                  <a:schemeClr val="bg1"/>
                </a:solidFill>
              </a:rPr>
              <a:t>Clickhouse</a:t>
            </a:r>
            <a:r>
              <a:rPr lang="it-IT" dirty="0">
                <a:solidFill>
                  <a:schemeClr val="bg1"/>
                </a:solidFill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it-IT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chemeClr val="bg1"/>
                </a:solidFill>
              </a:rPr>
              <a:t>Quando usarlo</a:t>
            </a:r>
            <a:r>
              <a:rPr lang="it-IT" dirty="0">
                <a:solidFill>
                  <a:schemeClr val="bg1"/>
                </a:solidFill>
              </a:rPr>
              <a:t>: Perfetto per sistemi di data warehousing e analisi, dove la lettura e la scansione di colonne specifiche è comune (analisi business intelligence, reporting su grandi dataset).</a:t>
            </a:r>
          </a:p>
        </p:txBody>
      </p:sp>
    </p:spTree>
    <p:extLst>
      <p:ext uri="{BB962C8B-B14F-4D97-AF65-F5344CB8AC3E}">
        <p14:creationId xmlns:p14="http://schemas.microsoft.com/office/powerpoint/2010/main" val="15883539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38B2DFC-6DC1-4274-AC7D-5E3E3FB28F69}" type="slidenum">
              <a:rPr lang="it-IT" altLang="it-IT" smtClean="0"/>
              <a:pPr/>
              <a:t>9</a:t>
            </a:fld>
            <a:endParaRPr lang="it-IT" altLang="it-IT"/>
          </a:p>
        </p:txBody>
      </p:sp>
      <p:grpSp>
        <p:nvGrpSpPr>
          <p:cNvPr id="4" name="Gruppo 3"/>
          <p:cNvGrpSpPr/>
          <p:nvPr/>
        </p:nvGrpSpPr>
        <p:grpSpPr>
          <a:xfrm>
            <a:off x="521533" y="110075"/>
            <a:ext cx="8208912" cy="1074926"/>
            <a:chOff x="0" y="105"/>
            <a:chExt cx="8208912" cy="369121"/>
          </a:xfrm>
        </p:grpSpPr>
        <p:sp>
          <p:nvSpPr>
            <p:cNvPr id="5" name="Rettangolo arrotondato 4"/>
            <p:cNvSpPr/>
            <p:nvPr/>
          </p:nvSpPr>
          <p:spPr>
            <a:xfrm>
              <a:off x="0" y="105"/>
              <a:ext cx="8208912" cy="369121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" name="Rettangolo 5"/>
            <p:cNvSpPr/>
            <p:nvPr/>
          </p:nvSpPr>
          <p:spPr>
            <a:xfrm>
              <a:off x="18019" y="18124"/>
              <a:ext cx="8172874" cy="33308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6680" tIns="106680" rIns="106680" bIns="106680" numCol="1" spcCol="1270" anchor="ctr" anchorCtr="0">
              <a:noAutofit/>
            </a:bodyPr>
            <a:lstStyle/>
            <a:p>
              <a:pPr algn="ctr" defTabSz="1244600">
                <a:lnSpc>
                  <a:spcPct val="90000"/>
                </a:lnSpc>
                <a:spcAft>
                  <a:spcPct val="35000"/>
                </a:spcAft>
              </a:pPr>
              <a:r>
                <a:rPr lang="en-US" sz="2800" b="1" dirty="0"/>
                <a:t>Types of DBMS</a:t>
              </a:r>
            </a:p>
          </p:txBody>
        </p:sp>
      </p:grp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D8842AD6-8235-EEB4-A8DF-0DE780B6BEC0}"/>
              </a:ext>
            </a:extLst>
          </p:cNvPr>
          <p:cNvSpPr txBox="1"/>
          <p:nvPr/>
        </p:nvSpPr>
        <p:spPr>
          <a:xfrm>
            <a:off x="764700" y="1617138"/>
            <a:ext cx="7920880" cy="5078313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r>
              <a:rPr lang="it-IT" b="1" dirty="0">
                <a:solidFill>
                  <a:schemeClr val="bg1"/>
                </a:solidFill>
              </a:rPr>
              <a:t>Cloud-</a:t>
            </a:r>
            <a:r>
              <a:rPr lang="it-IT" b="1" dirty="0" err="1">
                <a:solidFill>
                  <a:schemeClr val="bg1"/>
                </a:solidFill>
              </a:rPr>
              <a:t>Based</a:t>
            </a:r>
            <a:r>
              <a:rPr lang="it-IT" b="1" dirty="0">
                <a:solidFill>
                  <a:schemeClr val="bg1"/>
                </a:solidFill>
              </a:rPr>
              <a:t> DBMS (Cloud Database Management System)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chemeClr val="bg1"/>
                </a:solidFill>
              </a:rPr>
              <a:t>Descrizione</a:t>
            </a:r>
            <a:r>
              <a:rPr lang="it-IT" dirty="0">
                <a:solidFill>
                  <a:schemeClr val="bg1"/>
                </a:solidFill>
              </a:rPr>
              <a:t>: Un DBMS basato su cloud è un sistema di gestione di database che gira su infrastrutture cloud. I dati vengono gestiti e archiviati su server remoti, accessibili tramite Internet.</a:t>
            </a:r>
          </a:p>
          <a:p>
            <a:pPr>
              <a:buFont typeface="Arial" panose="020B0604020202020204" pitchFamily="34" charset="0"/>
              <a:buChar char="•"/>
            </a:pPr>
            <a:endParaRPr lang="it-IT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chemeClr val="bg1"/>
                </a:solidFill>
              </a:rPr>
              <a:t>Struttura dei dati</a:t>
            </a:r>
            <a:r>
              <a:rPr lang="it-IT" dirty="0">
                <a:solidFill>
                  <a:schemeClr val="bg1"/>
                </a:solidFill>
              </a:rPr>
              <a:t>: Può essere sia relazionale (RDBMS) che non relazionale (</a:t>
            </a:r>
            <a:r>
              <a:rPr lang="it-IT" dirty="0" err="1">
                <a:solidFill>
                  <a:schemeClr val="bg1"/>
                </a:solidFill>
              </a:rPr>
              <a:t>NoSQL</a:t>
            </a:r>
            <a:r>
              <a:rPr lang="it-IT" dirty="0">
                <a:solidFill>
                  <a:schemeClr val="bg1"/>
                </a:solidFill>
              </a:rPr>
              <a:t>), dipende dal tipo di DBMS scelto nel cloud.</a:t>
            </a:r>
          </a:p>
          <a:p>
            <a:pPr>
              <a:buFont typeface="Arial" panose="020B0604020202020204" pitchFamily="34" charset="0"/>
              <a:buChar char="•"/>
            </a:pPr>
            <a:endParaRPr lang="it-IT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chemeClr val="bg1"/>
                </a:solidFill>
              </a:rPr>
              <a:t>Caratteristiche</a:t>
            </a:r>
            <a:r>
              <a:rPr lang="it-IT" dirty="0">
                <a:solidFill>
                  <a:schemeClr val="bg1"/>
                </a:solidFill>
              </a:rPr>
              <a:t>: Scalabilità automatica, disponibilità garantita grazie all'infrastruttura distribuita, backup automatico, e gestione ridotta dell'infrastruttura da parte degli utenti. Il modello "</a:t>
            </a:r>
            <a:r>
              <a:rPr lang="it-IT" dirty="0" err="1">
                <a:solidFill>
                  <a:schemeClr val="bg1"/>
                </a:solidFill>
              </a:rPr>
              <a:t>pay</a:t>
            </a:r>
            <a:r>
              <a:rPr lang="it-IT" dirty="0">
                <a:solidFill>
                  <a:schemeClr val="bg1"/>
                </a:solidFill>
              </a:rPr>
              <a:t>-per-use" consente di pagare solo per le risorse effettivamente utilizzate.</a:t>
            </a:r>
          </a:p>
          <a:p>
            <a:pPr>
              <a:buFont typeface="Arial" panose="020B0604020202020204" pitchFamily="34" charset="0"/>
              <a:buChar char="•"/>
            </a:pPr>
            <a:endParaRPr lang="it-IT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chemeClr val="bg1"/>
                </a:solidFill>
              </a:rPr>
              <a:t>Esempi</a:t>
            </a:r>
            <a:r>
              <a:rPr lang="it-IT" dirty="0">
                <a:solidFill>
                  <a:schemeClr val="bg1"/>
                </a:solidFill>
              </a:rPr>
              <a:t>: Amazon RDS, Google Cloud </a:t>
            </a:r>
            <a:r>
              <a:rPr lang="it-IT" dirty="0" err="1">
                <a:solidFill>
                  <a:schemeClr val="bg1"/>
                </a:solidFill>
              </a:rPr>
              <a:t>Spanner</a:t>
            </a:r>
            <a:r>
              <a:rPr lang="it-IT" dirty="0">
                <a:solidFill>
                  <a:schemeClr val="bg1"/>
                </a:solidFill>
              </a:rPr>
              <a:t>, Azure Cosmos DB, </a:t>
            </a:r>
            <a:r>
              <a:rPr lang="it-IT" dirty="0" err="1">
                <a:solidFill>
                  <a:schemeClr val="bg1"/>
                </a:solidFill>
              </a:rPr>
              <a:t>MongoDB</a:t>
            </a:r>
            <a:r>
              <a:rPr lang="it-IT" dirty="0">
                <a:solidFill>
                  <a:schemeClr val="bg1"/>
                </a:solidFill>
              </a:rPr>
              <a:t> Atlas.</a:t>
            </a:r>
          </a:p>
          <a:p>
            <a:pPr>
              <a:buFont typeface="Arial" panose="020B0604020202020204" pitchFamily="34" charset="0"/>
              <a:buChar char="•"/>
            </a:pPr>
            <a:endParaRPr lang="it-IT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chemeClr val="bg1"/>
                </a:solidFill>
              </a:rPr>
              <a:t>Quando usarlo</a:t>
            </a:r>
            <a:r>
              <a:rPr lang="it-IT" dirty="0">
                <a:solidFill>
                  <a:schemeClr val="bg1"/>
                </a:solidFill>
              </a:rPr>
              <a:t>: Perfetto per applicazioni scalabili che necessitano di flessibilità in termini di risorse, come e-commerce, SaaS, applicazioni web e mobile, dove la gestione manuale del database non è praticabile.</a:t>
            </a:r>
          </a:p>
        </p:txBody>
      </p:sp>
    </p:spTree>
    <p:extLst>
      <p:ext uri="{BB962C8B-B14F-4D97-AF65-F5344CB8AC3E}">
        <p14:creationId xmlns:p14="http://schemas.microsoft.com/office/powerpoint/2010/main" val="377218094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erme">
  <a:themeElements>
    <a:clrScheme name="Terme">
      <a:dk1>
        <a:srgbClr val="4D5B6B"/>
      </a:dk1>
      <a:lt1>
        <a:srgbClr val="FFFFFF"/>
      </a:lt1>
      <a:dk2>
        <a:srgbClr val="675D59"/>
      </a:dk2>
      <a:lt2>
        <a:srgbClr val="E8DED8"/>
      </a:lt2>
      <a:accent1>
        <a:srgbClr val="FF7605"/>
      </a:accent1>
      <a:accent2>
        <a:srgbClr val="7F7F7F"/>
      </a:accent2>
      <a:accent3>
        <a:srgbClr val="7F5185"/>
      </a:accent3>
      <a:accent4>
        <a:srgbClr val="89AAD3"/>
      </a:accent4>
      <a:accent5>
        <a:srgbClr val="8F5B4B"/>
      </a:accent5>
      <a:accent6>
        <a:srgbClr val="C84340"/>
      </a:accent6>
      <a:hlink>
        <a:srgbClr val="89AAD3"/>
      </a:hlink>
      <a:folHlink>
        <a:srgbClr val="795185"/>
      </a:folHlink>
    </a:clrScheme>
    <a:fontScheme name="Term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r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63500" dist="38100" dir="81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101600" dist="63500" dir="8100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3000000"/>
            </a:lightRig>
          </a:scene3d>
          <a:sp3d>
            <a:bevelT h="1905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lumMod val="125000"/>
              </a:schemeClr>
            </a:gs>
            <a:gs pos="55000">
              <a:schemeClr val="phClr">
                <a:shade val="100000"/>
                <a:satMod val="100000"/>
                <a:lumMod val="100000"/>
              </a:schemeClr>
            </a:gs>
            <a:gs pos="100000">
              <a:schemeClr val="phClr">
                <a:shade val="90000"/>
                <a:satMod val="300000"/>
                <a:lumMod val="95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80000"/>
              </a:schemeClr>
              <a:schemeClr val="phClr">
                <a:tint val="98000"/>
                <a:satMod val="13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i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TC101859868[[fn=Terme]]</Template>
  <TotalTime>53664</TotalTime>
  <Words>1449</Words>
  <Application>Microsoft Office PowerPoint</Application>
  <PresentationFormat>Presentazione su schermo (4:3)</PresentationFormat>
  <Paragraphs>169</Paragraphs>
  <Slides>45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2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45</vt:i4>
      </vt:variant>
    </vt:vector>
  </HeadingPairs>
  <TitlesOfParts>
    <vt:vector size="48" baseType="lpstr">
      <vt:lpstr>Arial</vt:lpstr>
      <vt:lpstr>Calibri</vt:lpstr>
      <vt:lpstr>Terme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>x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x</dc:creator>
  <cp:lastModifiedBy>Daniele Gobbo</cp:lastModifiedBy>
  <cp:revision>1377</cp:revision>
  <dcterms:created xsi:type="dcterms:W3CDTF">2013-02-13T14:15:36Z</dcterms:created>
  <dcterms:modified xsi:type="dcterms:W3CDTF">2024-10-23T18:08:49Z</dcterms:modified>
</cp:coreProperties>
</file>